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1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4E1ABC-7608-4599-859F-7B248A37D063}" type="datetimeFigureOut">
              <a:rPr lang="en-US" smtClean="0"/>
              <a:t>7/17/2020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7CDCD9-233A-49AD-842E-1062AC010D04}" type="slidenum">
              <a:rPr lang="en-US" smtClean="0"/>
              <a:t>‹#›</a:t>
            </a:fld>
            <a:endParaRPr lang="en-US" dirty="0"/>
          </a:p>
        </p:txBody>
      </p:sp>
    </p:spTree>
    <p:extLst>
      <p:ext uri="{BB962C8B-B14F-4D97-AF65-F5344CB8AC3E}">
        <p14:creationId xmlns:p14="http://schemas.microsoft.com/office/powerpoint/2010/main" val="1127493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E1ABC-7608-4599-859F-7B248A37D063}" type="datetimeFigureOut">
              <a:rPr lang="en-US" smtClean="0"/>
              <a:t>7/17/2020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7CDCD9-233A-49AD-842E-1062AC010D04}" type="slidenum">
              <a:rPr lang="en-US" smtClean="0"/>
              <a:t>‹#›</a:t>
            </a:fld>
            <a:endParaRPr lang="en-US" dirty="0"/>
          </a:p>
        </p:txBody>
      </p:sp>
    </p:spTree>
    <p:extLst>
      <p:ext uri="{BB962C8B-B14F-4D97-AF65-F5344CB8AC3E}">
        <p14:creationId xmlns:p14="http://schemas.microsoft.com/office/powerpoint/2010/main" val="2810684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E1ABC-7608-4599-859F-7B248A37D063}" type="datetimeFigureOut">
              <a:rPr lang="en-US" smtClean="0"/>
              <a:t>7/17/2020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7CDCD9-233A-49AD-842E-1062AC010D04}" type="slidenum">
              <a:rPr lang="en-US" smtClean="0"/>
              <a:t>‹#›</a:t>
            </a:fld>
            <a:endParaRPr lang="en-US" dirty="0"/>
          </a:p>
        </p:txBody>
      </p:sp>
    </p:spTree>
    <p:extLst>
      <p:ext uri="{BB962C8B-B14F-4D97-AF65-F5344CB8AC3E}">
        <p14:creationId xmlns:p14="http://schemas.microsoft.com/office/powerpoint/2010/main" val="1800335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E1ABC-7608-4599-859F-7B248A37D063}" type="datetimeFigureOut">
              <a:rPr lang="en-US" smtClean="0"/>
              <a:t>7/17/2020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7CDCD9-233A-49AD-842E-1062AC010D04}" type="slidenum">
              <a:rPr lang="en-US" smtClean="0"/>
              <a:t>‹#›</a:t>
            </a:fld>
            <a:endParaRPr lang="en-US" dirty="0"/>
          </a:p>
        </p:txBody>
      </p:sp>
    </p:spTree>
    <p:extLst>
      <p:ext uri="{BB962C8B-B14F-4D97-AF65-F5344CB8AC3E}">
        <p14:creationId xmlns:p14="http://schemas.microsoft.com/office/powerpoint/2010/main" val="1521984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4E1ABC-7608-4599-859F-7B248A37D063}" type="datetimeFigureOut">
              <a:rPr lang="en-US" smtClean="0"/>
              <a:t>7/17/2020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7CDCD9-233A-49AD-842E-1062AC010D04}" type="slidenum">
              <a:rPr lang="en-US" smtClean="0"/>
              <a:t>‹#›</a:t>
            </a:fld>
            <a:endParaRPr lang="en-US" dirty="0"/>
          </a:p>
        </p:txBody>
      </p:sp>
    </p:spTree>
    <p:extLst>
      <p:ext uri="{BB962C8B-B14F-4D97-AF65-F5344CB8AC3E}">
        <p14:creationId xmlns:p14="http://schemas.microsoft.com/office/powerpoint/2010/main" val="230262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4E1ABC-7608-4599-859F-7B248A37D063}" type="datetimeFigureOut">
              <a:rPr lang="en-US" smtClean="0"/>
              <a:t>7/17/2020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7CDCD9-233A-49AD-842E-1062AC010D04}" type="slidenum">
              <a:rPr lang="en-US" smtClean="0"/>
              <a:t>‹#›</a:t>
            </a:fld>
            <a:endParaRPr lang="en-US" dirty="0"/>
          </a:p>
        </p:txBody>
      </p:sp>
    </p:spTree>
    <p:extLst>
      <p:ext uri="{BB962C8B-B14F-4D97-AF65-F5344CB8AC3E}">
        <p14:creationId xmlns:p14="http://schemas.microsoft.com/office/powerpoint/2010/main" val="722620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4E1ABC-7608-4599-859F-7B248A37D063}" type="datetimeFigureOut">
              <a:rPr lang="en-US" smtClean="0"/>
              <a:t>7/17/2020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47CDCD9-233A-49AD-842E-1062AC010D04}" type="slidenum">
              <a:rPr lang="en-US" smtClean="0"/>
              <a:t>‹#›</a:t>
            </a:fld>
            <a:endParaRPr lang="en-US" dirty="0"/>
          </a:p>
        </p:txBody>
      </p:sp>
    </p:spTree>
    <p:extLst>
      <p:ext uri="{BB962C8B-B14F-4D97-AF65-F5344CB8AC3E}">
        <p14:creationId xmlns:p14="http://schemas.microsoft.com/office/powerpoint/2010/main" val="2852173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4E1ABC-7608-4599-859F-7B248A37D063}" type="datetimeFigureOut">
              <a:rPr lang="en-US" smtClean="0"/>
              <a:t>7/17/2020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47CDCD9-233A-49AD-842E-1062AC010D04}" type="slidenum">
              <a:rPr lang="en-US" smtClean="0"/>
              <a:t>‹#›</a:t>
            </a:fld>
            <a:endParaRPr lang="en-US" dirty="0"/>
          </a:p>
        </p:txBody>
      </p:sp>
    </p:spTree>
    <p:extLst>
      <p:ext uri="{BB962C8B-B14F-4D97-AF65-F5344CB8AC3E}">
        <p14:creationId xmlns:p14="http://schemas.microsoft.com/office/powerpoint/2010/main" val="172605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4E1ABC-7608-4599-859F-7B248A37D063}" type="datetimeFigureOut">
              <a:rPr lang="en-US" smtClean="0"/>
              <a:t>7/17/2020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47CDCD9-233A-49AD-842E-1062AC010D04}" type="slidenum">
              <a:rPr lang="en-US" smtClean="0"/>
              <a:t>‹#›</a:t>
            </a:fld>
            <a:endParaRPr lang="en-US" dirty="0"/>
          </a:p>
        </p:txBody>
      </p:sp>
    </p:spTree>
    <p:extLst>
      <p:ext uri="{BB962C8B-B14F-4D97-AF65-F5344CB8AC3E}">
        <p14:creationId xmlns:p14="http://schemas.microsoft.com/office/powerpoint/2010/main" val="1559193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E1ABC-7608-4599-859F-7B248A37D063}" type="datetimeFigureOut">
              <a:rPr lang="en-US" smtClean="0"/>
              <a:t>7/17/2020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7CDCD9-233A-49AD-842E-1062AC010D04}" type="slidenum">
              <a:rPr lang="en-US" smtClean="0"/>
              <a:t>‹#›</a:t>
            </a:fld>
            <a:endParaRPr lang="en-US" dirty="0"/>
          </a:p>
        </p:txBody>
      </p:sp>
    </p:spTree>
    <p:extLst>
      <p:ext uri="{BB962C8B-B14F-4D97-AF65-F5344CB8AC3E}">
        <p14:creationId xmlns:p14="http://schemas.microsoft.com/office/powerpoint/2010/main" val="554411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E1ABC-7608-4599-859F-7B248A37D063}" type="datetimeFigureOut">
              <a:rPr lang="en-US" smtClean="0"/>
              <a:t>7/17/2020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7CDCD9-233A-49AD-842E-1062AC010D04}" type="slidenum">
              <a:rPr lang="en-US" smtClean="0"/>
              <a:t>‹#›</a:t>
            </a:fld>
            <a:endParaRPr lang="en-US" dirty="0"/>
          </a:p>
        </p:txBody>
      </p:sp>
    </p:spTree>
    <p:extLst>
      <p:ext uri="{BB962C8B-B14F-4D97-AF65-F5344CB8AC3E}">
        <p14:creationId xmlns:p14="http://schemas.microsoft.com/office/powerpoint/2010/main" val="3044652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4E1ABC-7608-4599-859F-7B248A37D063}" type="datetimeFigureOut">
              <a:rPr lang="en-US" smtClean="0"/>
              <a:t>7/17/2020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CDCD9-233A-49AD-842E-1062AC010D04}" type="slidenum">
              <a:rPr lang="en-US" smtClean="0"/>
              <a:t>‹#›</a:t>
            </a:fld>
            <a:endParaRPr lang="en-US" dirty="0"/>
          </a:p>
        </p:txBody>
      </p:sp>
    </p:spTree>
    <p:extLst>
      <p:ext uri="{BB962C8B-B14F-4D97-AF65-F5344CB8AC3E}">
        <p14:creationId xmlns:p14="http://schemas.microsoft.com/office/powerpoint/2010/main" val="2705844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8972"/>
            <a:ext cx="9144000" cy="646331"/>
          </a:xfrm>
          <a:prstGeom prst="rect">
            <a:avLst/>
          </a:prstGeom>
          <a:noFill/>
        </p:spPr>
        <p:txBody>
          <a:bodyPr wrap="square" rtlCol="0">
            <a:spAutoFit/>
          </a:bodyPr>
          <a:lstStyle/>
          <a:p>
            <a:pPr algn="ctr"/>
            <a:r>
              <a:rPr lang="en-US" sz="3600" b="1" dirty="0" smtClean="0"/>
              <a:t>Lessons from the Samaritans</a:t>
            </a:r>
            <a:endParaRPr lang="en-US" sz="3600" b="1" dirty="0"/>
          </a:p>
        </p:txBody>
      </p:sp>
      <p:sp>
        <p:nvSpPr>
          <p:cNvPr id="2" name="TextBox 1"/>
          <p:cNvSpPr txBox="1"/>
          <p:nvPr/>
        </p:nvSpPr>
        <p:spPr>
          <a:xfrm>
            <a:off x="609600" y="1066800"/>
            <a:ext cx="8001000" cy="4524315"/>
          </a:xfrm>
          <a:prstGeom prst="rect">
            <a:avLst/>
          </a:prstGeom>
          <a:noFill/>
        </p:spPr>
        <p:txBody>
          <a:bodyPr wrap="square" rtlCol="0">
            <a:spAutoFit/>
          </a:bodyPr>
          <a:lstStyle/>
          <a:p>
            <a:pPr algn="ctr"/>
            <a:r>
              <a:rPr lang="en-US" sz="2400" dirty="0"/>
              <a:t>There are countless modern parallels to the Jewish-Samaritan enmity—indeed, wherever peoples are divided by racial and ethnic barriers. Perhaps that’s why the Gospels and Acts provide so many instances of Samaritans coming into contact with the message of Jesus. It is not the person from the radically different culture on the other side of the world that is hardest to love, but the nearby neighbor whose skin color, language, rituals, values, ancestry, history, and customs are different from one’s own. Jews had no dealings with the Samaritans. With whom do you have no dealings'?  The Word in Life Study Bible, New Testament Edition, (Thomas Nelson Publishers, Nashville; 1993), pp. 340-341</a:t>
            </a:r>
          </a:p>
        </p:txBody>
      </p:sp>
    </p:spTree>
    <p:extLst>
      <p:ext uri="{BB962C8B-B14F-4D97-AF65-F5344CB8AC3E}">
        <p14:creationId xmlns:p14="http://schemas.microsoft.com/office/powerpoint/2010/main" val="94125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8972"/>
            <a:ext cx="9144000" cy="646331"/>
          </a:xfrm>
          <a:prstGeom prst="rect">
            <a:avLst/>
          </a:prstGeom>
          <a:noFill/>
        </p:spPr>
        <p:txBody>
          <a:bodyPr wrap="square" rtlCol="0">
            <a:spAutoFit/>
          </a:bodyPr>
          <a:lstStyle/>
          <a:p>
            <a:pPr algn="ctr"/>
            <a:r>
              <a:rPr lang="en-US" sz="3600" b="1" dirty="0" smtClean="0"/>
              <a:t>Lessons from the Samaritans</a:t>
            </a:r>
            <a:endParaRPr lang="en-US" sz="3600" b="1" dirty="0"/>
          </a:p>
        </p:txBody>
      </p:sp>
      <p:sp>
        <p:nvSpPr>
          <p:cNvPr id="2" name="TextBox 1"/>
          <p:cNvSpPr txBox="1"/>
          <p:nvPr/>
        </p:nvSpPr>
        <p:spPr>
          <a:xfrm>
            <a:off x="609600" y="1066800"/>
            <a:ext cx="8001000" cy="2677656"/>
          </a:xfrm>
          <a:prstGeom prst="rect">
            <a:avLst/>
          </a:prstGeom>
          <a:noFill/>
        </p:spPr>
        <p:txBody>
          <a:bodyPr wrap="square" rtlCol="0">
            <a:spAutoFit/>
          </a:bodyPr>
          <a:lstStyle/>
          <a:p>
            <a:pPr algn="ctr"/>
            <a:r>
              <a:rPr lang="en-US" sz="2400" dirty="0" smtClean="0"/>
              <a:t>1. THE </a:t>
            </a:r>
            <a:r>
              <a:rPr lang="en-US" sz="2400" dirty="0"/>
              <a:t>WOMAN AT THE WELL (</a:t>
            </a:r>
            <a:r>
              <a:rPr lang="en-US" sz="2400" b="1" dirty="0"/>
              <a:t>John 4:1-42</a:t>
            </a:r>
            <a:r>
              <a:rPr lang="en-US" sz="2400" dirty="0"/>
              <a:t>) </a:t>
            </a:r>
            <a:endParaRPr lang="en-US" sz="2400" dirty="0" smtClean="0"/>
          </a:p>
          <a:p>
            <a:pPr marL="457200" indent="-457200" algn="ctr">
              <a:buAutoNum type="arabicPeriod"/>
            </a:pPr>
            <a:endParaRPr lang="en-US" sz="2400" dirty="0"/>
          </a:p>
          <a:p>
            <a:pPr algn="ctr"/>
            <a:r>
              <a:rPr lang="en-US" sz="2400" dirty="0"/>
              <a:t>2. THE GOOD SAMARITAN (</a:t>
            </a:r>
            <a:r>
              <a:rPr lang="en-US" sz="2400" b="1" dirty="0" smtClean="0"/>
              <a:t>Luke </a:t>
            </a:r>
            <a:r>
              <a:rPr lang="en-US" sz="2400" b="1" dirty="0" smtClean="0"/>
              <a:t>10:25-37</a:t>
            </a:r>
            <a:r>
              <a:rPr lang="en-US" sz="2400" dirty="0" smtClean="0"/>
              <a:t>)</a:t>
            </a:r>
          </a:p>
          <a:p>
            <a:pPr algn="ctr"/>
            <a:endParaRPr lang="en-US" sz="2400" dirty="0"/>
          </a:p>
          <a:p>
            <a:pPr algn="ctr"/>
            <a:r>
              <a:rPr lang="en-US" sz="2400" dirty="0"/>
              <a:t>3. PARABLE OF THE TEN LEPERS (</a:t>
            </a:r>
            <a:r>
              <a:rPr lang="en-US" sz="2400" b="1" dirty="0"/>
              <a:t>Luke 17:11-19</a:t>
            </a:r>
            <a:r>
              <a:rPr lang="en-US" sz="2400" dirty="0" smtClean="0"/>
              <a:t>)</a:t>
            </a:r>
          </a:p>
          <a:p>
            <a:pPr algn="ctr"/>
            <a:endParaRPr lang="en-US" sz="2400" dirty="0"/>
          </a:p>
          <a:p>
            <a:pPr algn="ctr"/>
            <a:r>
              <a:rPr lang="en-US" sz="2400" dirty="0"/>
              <a:t>4. PHILIP GOES TO THE SAMARITANS (</a:t>
            </a:r>
            <a:r>
              <a:rPr lang="en-US" sz="2400" b="1" dirty="0"/>
              <a:t>Acts 8:4-12</a:t>
            </a:r>
            <a:r>
              <a:rPr lang="en-US" sz="2400" dirty="0" smtClean="0"/>
              <a:t>)</a:t>
            </a:r>
            <a:endParaRPr lang="en-US" sz="2400" dirty="0"/>
          </a:p>
        </p:txBody>
      </p:sp>
    </p:spTree>
    <p:extLst>
      <p:ext uri="{BB962C8B-B14F-4D97-AF65-F5344CB8AC3E}">
        <p14:creationId xmlns:p14="http://schemas.microsoft.com/office/powerpoint/2010/main" val="225903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8972"/>
            <a:ext cx="9144000" cy="646331"/>
          </a:xfrm>
          <a:prstGeom prst="rect">
            <a:avLst/>
          </a:prstGeom>
          <a:noFill/>
        </p:spPr>
        <p:txBody>
          <a:bodyPr wrap="square" rtlCol="0">
            <a:spAutoFit/>
          </a:bodyPr>
          <a:lstStyle/>
          <a:p>
            <a:pPr algn="ctr"/>
            <a:r>
              <a:rPr lang="en-US" sz="3600" b="1" dirty="0" smtClean="0"/>
              <a:t>Lessons from the Samaritans</a:t>
            </a:r>
            <a:endParaRPr lang="en-US" sz="3600" b="1" dirty="0"/>
          </a:p>
        </p:txBody>
      </p:sp>
      <p:sp>
        <p:nvSpPr>
          <p:cNvPr id="2" name="TextBox 1"/>
          <p:cNvSpPr txBox="1"/>
          <p:nvPr/>
        </p:nvSpPr>
        <p:spPr>
          <a:xfrm>
            <a:off x="609600" y="1066800"/>
            <a:ext cx="8001000" cy="4524315"/>
          </a:xfrm>
          <a:prstGeom prst="rect">
            <a:avLst/>
          </a:prstGeom>
          <a:noFill/>
        </p:spPr>
        <p:txBody>
          <a:bodyPr wrap="square" rtlCol="0">
            <a:spAutoFit/>
          </a:bodyPr>
          <a:lstStyle/>
          <a:p>
            <a:pPr algn="ctr"/>
            <a:r>
              <a:rPr lang="en-US" sz="2400" b="1" dirty="0" smtClean="0"/>
              <a:t>CONCLUSIONS</a:t>
            </a:r>
            <a:endParaRPr lang="en-US" sz="2400" b="1" dirty="0"/>
          </a:p>
          <a:p>
            <a:r>
              <a:rPr lang="en-US" sz="2400" b="1" i="1" dirty="0"/>
              <a:t>It should be obvious to us all that Jesus thought highly of the Samaritans (Acts </a:t>
            </a:r>
            <a:r>
              <a:rPr lang="en-US" sz="2400" b="1" i="1" dirty="0" smtClean="0"/>
              <a:t>1:8, 8:14). </a:t>
            </a:r>
            <a:endParaRPr lang="en-US" sz="2400" b="1" i="1" dirty="0"/>
          </a:p>
          <a:p>
            <a:r>
              <a:rPr lang="en-US" sz="2400" dirty="0" smtClean="0"/>
              <a:t>Are </a:t>
            </a:r>
            <a:r>
              <a:rPr lang="en-US" sz="2400" dirty="0"/>
              <a:t>you like the Samaritans today?  </a:t>
            </a:r>
            <a:endParaRPr lang="en-US" sz="2400" dirty="0" smtClean="0"/>
          </a:p>
          <a:p>
            <a:r>
              <a:rPr lang="en-US" sz="2400" dirty="0" smtClean="0"/>
              <a:t>Are </a:t>
            </a:r>
            <a:r>
              <a:rPr lang="en-US" sz="2400" dirty="0"/>
              <a:t>you eager to find the Messiah? </a:t>
            </a:r>
            <a:endParaRPr lang="en-US" sz="2400" dirty="0" smtClean="0"/>
          </a:p>
          <a:p>
            <a:r>
              <a:rPr lang="en-US" sz="2400" dirty="0" smtClean="0"/>
              <a:t>Are </a:t>
            </a:r>
            <a:r>
              <a:rPr lang="en-US" sz="2400" dirty="0"/>
              <a:t>looking for the truth? </a:t>
            </a:r>
          </a:p>
          <a:p>
            <a:r>
              <a:rPr lang="en-US" sz="2400" dirty="0" smtClean="0"/>
              <a:t>Are </a:t>
            </a:r>
            <a:r>
              <a:rPr lang="en-US" sz="2400" dirty="0"/>
              <a:t>you grateful to Jesus for </a:t>
            </a:r>
            <a:r>
              <a:rPr lang="en-US" sz="2400" dirty="0" smtClean="0"/>
              <a:t>dying </a:t>
            </a:r>
            <a:r>
              <a:rPr lang="en-US" sz="2400" dirty="0"/>
              <a:t>for you so you can be healed of your sins like the Samaritan leper?</a:t>
            </a:r>
          </a:p>
          <a:p>
            <a:r>
              <a:rPr lang="en-US" sz="2400" dirty="0" smtClean="0"/>
              <a:t>Are </a:t>
            </a:r>
            <a:r>
              <a:rPr lang="en-US" sz="2400" dirty="0"/>
              <a:t>you sincere in your care for your fellow man when they are in need like the good Samaritan?</a:t>
            </a:r>
          </a:p>
          <a:p>
            <a:r>
              <a:rPr lang="en-US" sz="2400" dirty="0" smtClean="0"/>
              <a:t>When </a:t>
            </a:r>
            <a:r>
              <a:rPr lang="en-US" sz="2400" dirty="0"/>
              <a:t>you hear the Word of Christ preached, do you then obey that word like the Samaritans? </a:t>
            </a:r>
          </a:p>
        </p:txBody>
      </p:sp>
    </p:spTree>
    <p:extLst>
      <p:ext uri="{BB962C8B-B14F-4D97-AF65-F5344CB8AC3E}">
        <p14:creationId xmlns:p14="http://schemas.microsoft.com/office/powerpoint/2010/main" val="182215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8972"/>
            <a:ext cx="9144000" cy="646331"/>
          </a:xfrm>
          <a:prstGeom prst="rect">
            <a:avLst/>
          </a:prstGeom>
          <a:noFill/>
        </p:spPr>
        <p:txBody>
          <a:bodyPr wrap="square" rtlCol="0">
            <a:spAutoFit/>
          </a:bodyPr>
          <a:lstStyle/>
          <a:p>
            <a:pPr algn="ctr"/>
            <a:r>
              <a:rPr lang="en-US" sz="3600" b="1" dirty="0" smtClean="0"/>
              <a:t>Lessons from the Samaritans</a:t>
            </a:r>
            <a:endParaRPr lang="en-US" sz="3600" b="1" dirty="0"/>
          </a:p>
        </p:txBody>
      </p:sp>
      <p:sp>
        <p:nvSpPr>
          <p:cNvPr id="2" name="TextBox 1"/>
          <p:cNvSpPr txBox="1"/>
          <p:nvPr/>
        </p:nvSpPr>
        <p:spPr>
          <a:xfrm>
            <a:off x="609600" y="1066800"/>
            <a:ext cx="8001000" cy="1200329"/>
          </a:xfrm>
          <a:prstGeom prst="rect">
            <a:avLst/>
          </a:prstGeom>
          <a:noFill/>
        </p:spPr>
        <p:txBody>
          <a:bodyPr wrap="square" rtlCol="0">
            <a:spAutoFit/>
          </a:bodyPr>
          <a:lstStyle/>
          <a:p>
            <a:pPr algn="ctr"/>
            <a:r>
              <a:rPr lang="en-US" sz="2400" dirty="0" smtClean="0"/>
              <a:t>If you are in need of a Savior today, why not turn from your sinful life and turn to God and have your sins washed away in baptism (</a:t>
            </a:r>
            <a:r>
              <a:rPr lang="en-US" sz="2400" b="1" dirty="0" smtClean="0"/>
              <a:t>Matthew 28:18-20</a:t>
            </a:r>
            <a:r>
              <a:rPr lang="en-US" sz="2400" dirty="0" smtClean="0"/>
              <a:t>)?</a:t>
            </a:r>
            <a:endParaRPr lang="en-US" sz="2400" dirty="0"/>
          </a:p>
        </p:txBody>
      </p:sp>
      <p:sp>
        <p:nvSpPr>
          <p:cNvPr id="4" name="TextBox 3"/>
          <p:cNvSpPr txBox="1"/>
          <p:nvPr/>
        </p:nvSpPr>
        <p:spPr>
          <a:xfrm>
            <a:off x="762000" y="2419529"/>
            <a:ext cx="8001000" cy="1569660"/>
          </a:xfrm>
          <a:prstGeom prst="rect">
            <a:avLst/>
          </a:prstGeom>
          <a:noFill/>
        </p:spPr>
        <p:txBody>
          <a:bodyPr wrap="square" rtlCol="0">
            <a:spAutoFit/>
          </a:bodyPr>
          <a:lstStyle/>
          <a:p>
            <a:pPr algn="ctr"/>
            <a:r>
              <a:rPr lang="en-US" sz="2400" dirty="0"/>
              <a:t>We all need to learn lessons from the </a:t>
            </a:r>
            <a:r>
              <a:rPr lang="en-US" sz="2400" dirty="0" smtClean="0"/>
              <a:t>Samaritans and from all people we encounter in our lives. </a:t>
            </a:r>
            <a:r>
              <a:rPr lang="en-US" sz="2400" dirty="0"/>
              <a:t>We need to be like </a:t>
            </a:r>
            <a:r>
              <a:rPr lang="en-US" sz="2400" dirty="0" smtClean="0"/>
              <a:t>the Samaritans </a:t>
            </a:r>
            <a:r>
              <a:rPr lang="en-US" sz="2400" dirty="0"/>
              <a:t>in order to both enter the Kingdom of God and lead productive lives for the Lord</a:t>
            </a:r>
            <a:r>
              <a:rPr lang="en-US" sz="2400" dirty="0" smtClean="0"/>
              <a:t>!</a:t>
            </a:r>
            <a:endParaRPr lang="en-US" sz="2400" dirty="0"/>
          </a:p>
        </p:txBody>
      </p:sp>
    </p:spTree>
    <p:extLst>
      <p:ext uri="{BB962C8B-B14F-4D97-AF65-F5344CB8AC3E}">
        <p14:creationId xmlns:p14="http://schemas.microsoft.com/office/powerpoint/2010/main" val="388895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367</Words>
  <Application>Microsoft Office PowerPoint</Application>
  <PresentationFormat>On-screen Show (4:3)</PresentationFormat>
  <Paragraphs>22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dc:creator>
  <cp:lastModifiedBy>Murray</cp:lastModifiedBy>
  <cp:revision>10</cp:revision>
  <dcterms:created xsi:type="dcterms:W3CDTF">2020-05-06T00:28:14Z</dcterms:created>
  <dcterms:modified xsi:type="dcterms:W3CDTF">2020-07-17T21:05:53Z</dcterms:modified>
</cp:coreProperties>
</file>