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2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1ABC-7608-4599-859F-7B248A37D0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DCD9-233A-49AD-842E-1062AC01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89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Apostle Paul’s Voyage To Rome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133598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Acts Chapter 27 – Josh</a:t>
            </a:r>
          </a:p>
          <a:p>
            <a:pPr algn="ctr"/>
            <a:r>
              <a:rPr lang="en-US" sz="3200" dirty="0" smtClean="0"/>
              <a:t>Acts Chapter 28 – Morgan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Acts 23:11, </a:t>
            </a:r>
            <a:r>
              <a:rPr lang="en-US" sz="3200" dirty="0" smtClean="0"/>
              <a:t>27:24, 25:10-12</a:t>
            </a:r>
            <a:r>
              <a:rPr lang="en-US" sz="3200" dirty="0" smtClean="0"/>
              <a:t>, 26:32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12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Apostle Paul’s Voyage To Rome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03531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Paul’s trip was full of uncertainties (Philippians 4:6-7)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 smtClean="0"/>
              <a:t>may be tempted to abandon ship </a:t>
            </a:r>
            <a:r>
              <a:rPr lang="en-US" sz="2400" dirty="0" smtClean="0"/>
              <a:t>                             (</a:t>
            </a:r>
            <a:r>
              <a:rPr lang="en-US" sz="2400" dirty="0" smtClean="0"/>
              <a:t>Acts 27:31, 1 </a:t>
            </a:r>
            <a:r>
              <a:rPr lang="en-US" sz="2400" dirty="0" smtClean="0"/>
              <a:t>Timothy </a:t>
            </a:r>
            <a:r>
              <a:rPr lang="en-US" sz="2400" dirty="0" smtClean="0"/>
              <a:t>1:18-20)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God watched over Paul and the others (Matthew 5:43-48)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Liberties </a:t>
            </a:r>
            <a:r>
              <a:rPr lang="en-US" sz="2400" dirty="0" smtClean="0"/>
              <a:t>are given </a:t>
            </a:r>
            <a:r>
              <a:rPr lang="en-US" sz="2400" dirty="0"/>
              <a:t>to peaceful disciples </a:t>
            </a:r>
            <a:r>
              <a:rPr lang="en-US" sz="2400" dirty="0" smtClean="0"/>
              <a:t>                                     (1 Timothy </a:t>
            </a:r>
            <a:r>
              <a:rPr lang="en-US" sz="2400" dirty="0"/>
              <a:t>2:1-4, Acts 27:3, </a:t>
            </a:r>
            <a:r>
              <a:rPr lang="en-US" sz="2400" dirty="0" smtClean="0"/>
              <a:t>43, 28:14-16, 30-31)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Paul </a:t>
            </a:r>
            <a:r>
              <a:rPr lang="en-US" sz="2400" dirty="0"/>
              <a:t>could relate to being in isolation (Acts 28:11, </a:t>
            </a:r>
            <a:r>
              <a:rPr lang="en-US" sz="2400" dirty="0" smtClean="0"/>
              <a:t>30)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Opportunities made for the lost (Acts 28:17, 30-31)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Productive for the Lord (Matthew 6:33-34)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Paul </a:t>
            </a:r>
            <a:r>
              <a:rPr lang="en-US" sz="2400" dirty="0" smtClean="0"/>
              <a:t>did not complain, but was busy for the Lord (Philippians </a:t>
            </a:r>
            <a:r>
              <a:rPr lang="en-US" sz="2400" dirty="0" smtClean="0"/>
              <a:t>1:12-14, 4:21-23, 2 Tim. 4:2)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Preach the word of God no matter what </a:t>
            </a:r>
            <a:r>
              <a:rPr lang="en-US" sz="2400" dirty="0" smtClean="0"/>
              <a:t>                             (</a:t>
            </a:r>
            <a:r>
              <a:rPr lang="en-US" sz="2400" dirty="0" smtClean="0"/>
              <a:t>1 </a:t>
            </a:r>
            <a:r>
              <a:rPr lang="en-US" sz="2400" dirty="0" smtClean="0"/>
              <a:t>Corinthians </a:t>
            </a:r>
            <a:r>
              <a:rPr lang="en-US" sz="2400" dirty="0" smtClean="0"/>
              <a:t>9:19-23, Jude 20-23)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5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Apostle Paul’s Voyage To Rome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2954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about you and me?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Will we be like Paul and make the </a:t>
            </a:r>
            <a:r>
              <a:rPr lang="en-US" sz="2800" b="1" dirty="0" smtClean="0"/>
              <a:t>most for the Lord of </a:t>
            </a:r>
            <a:r>
              <a:rPr lang="en-US" sz="2800" b="1" dirty="0" smtClean="0"/>
              <a:t>the circumstances we are in?</a:t>
            </a:r>
            <a:r>
              <a:rPr lang="en-US" sz="2400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59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Apostle Paul’s Voyage To Rome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 know what motivated Paul the most? </a:t>
            </a:r>
          </a:p>
          <a:p>
            <a:pPr algn="ctr"/>
            <a:r>
              <a:rPr lang="en-US" sz="2800" dirty="0" smtClean="0"/>
              <a:t>He wanted to be with the Lord for eternity (</a:t>
            </a:r>
            <a:r>
              <a:rPr lang="en-US" sz="2800" b="1" dirty="0" smtClean="0"/>
              <a:t>Titus 3:4-7</a:t>
            </a:r>
            <a:r>
              <a:rPr lang="en-US" sz="2800" dirty="0" smtClean="0"/>
              <a:t>)!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If you have not become a Christian this morning, you do not have any hope to live eternally. Jesus wants you to join His body, get on His ship. And then trust Him and follow Him </a:t>
            </a:r>
            <a:r>
              <a:rPr lang="en-US" sz="2800" dirty="0" smtClean="0"/>
              <a:t>to be saved eternally </a:t>
            </a:r>
            <a:r>
              <a:rPr lang="en-US" sz="2800" dirty="0" smtClean="0"/>
              <a:t>(</a:t>
            </a:r>
            <a:r>
              <a:rPr lang="en-US" sz="2800" b="1" dirty="0" smtClean="0"/>
              <a:t>Galatians 3:26-29</a:t>
            </a:r>
            <a:r>
              <a:rPr lang="en-US" sz="28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533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262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</dc:creator>
  <cp:lastModifiedBy>Murray</cp:lastModifiedBy>
  <cp:revision>7</cp:revision>
  <dcterms:created xsi:type="dcterms:W3CDTF">2020-05-06T00:28:14Z</dcterms:created>
  <dcterms:modified xsi:type="dcterms:W3CDTF">2020-05-10T02:26:17Z</dcterms:modified>
</cp:coreProperties>
</file>