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7"/>
  </p:handoutMasterIdLst>
  <p:sldIdLst>
    <p:sldId id="256" r:id="rId2"/>
    <p:sldId id="268" r:id="rId3"/>
    <p:sldId id="267" r:id="rId4"/>
    <p:sldId id="270" r:id="rId5"/>
    <p:sldId id="271" r:id="rId6"/>
    <p:sldId id="281" r:id="rId7"/>
    <p:sldId id="282" r:id="rId8"/>
    <p:sldId id="284" r:id="rId9"/>
    <p:sldId id="272" r:id="rId10"/>
    <p:sldId id="283" r:id="rId11"/>
    <p:sldId id="273" r:id="rId12"/>
    <p:sldId id="280" r:id="rId13"/>
    <p:sldId id="276" r:id="rId14"/>
    <p:sldId id="278" r:id="rId15"/>
    <p:sldId id="285" r:id="rId16"/>
  </p:sldIdLst>
  <p:sldSz cx="9144000" cy="6858000" type="screen4x3"/>
  <p:notesSz cx="7077075" cy="93821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8000"/>
    <a:srgbClr val="33CC33"/>
    <a:srgbClr val="660033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 smtClean="0"/>
            </a:lvl1pPr>
          </a:lstStyle>
          <a:p>
            <a:pPr>
              <a:defRPr/>
            </a:pPr>
            <a:fld id="{3593ECD5-0457-4E42-904D-3442917F73F7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99102C-DD72-467A-8179-FAA5FB3D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B267-0055-4C64-9E41-39AB5E291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61F7-DBE3-4A21-9E1A-C1AE6DCB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4F0B-AAEC-430F-9841-AFF0EE7F2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3ED4-08FF-4090-98AC-1DD064B54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3987-A876-4DFB-B044-A871C058B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9F20-A10E-49C6-B87D-BF9156985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5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9ED7F-8FA1-49E1-A30B-B8CF653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F9A6-B129-4C34-A943-A3774894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3DC5-CB61-428B-95CF-4759D70B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F740-A191-4CDB-B63B-45163BC41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FED8-E42E-4F2C-965B-EC4B8A37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9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C3FA75-BC01-490F-B729-127E4840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76600" y="2819400"/>
            <a:ext cx="5105400" cy="641350"/>
          </a:xfrm>
          <a:prstGeom prst="rect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/>
              <a:t>Genesis </a:t>
            </a:r>
            <a:r>
              <a:rPr lang="en-US" sz="3600" b="1" dirty="0" smtClean="0"/>
              <a:t>8:18-9:17</a:t>
            </a:r>
            <a:r>
              <a:rPr lang="en-US" sz="2400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2289175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God Wants A Personal Relationship With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"/>
            <a:ext cx="9144000" cy="6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62400" y="2895600"/>
            <a:ext cx="4724400" cy="1754188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Gives Grace To The Faithful And Obedient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981200"/>
            <a:ext cx="8763000" cy="4114800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Tahoma" charset="0"/>
              <a:buNone/>
              <a:defRPr/>
            </a:pPr>
            <a:endParaRPr lang="en-US" sz="3600" kern="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286000"/>
            <a:ext cx="8077200" cy="2529923"/>
          </a:xfrm>
          <a:prstGeom prst="rect">
            <a:avLst/>
          </a:prstGeom>
          <a:solidFill>
            <a:srgbClr val="000099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b="1" kern="0" dirty="0">
                <a:solidFill>
                  <a:schemeClr val="bg1"/>
                </a:solidFill>
              </a:rPr>
              <a:t>Grace</a:t>
            </a:r>
            <a:r>
              <a:rPr lang="en-US" sz="3600" b="1" kern="0" dirty="0">
                <a:solidFill>
                  <a:schemeClr val="tx2"/>
                </a:solidFill>
              </a:rPr>
              <a:t> </a:t>
            </a:r>
            <a:r>
              <a:rPr lang="en-US" sz="3600" b="1" kern="0" dirty="0">
                <a:solidFill>
                  <a:schemeClr val="bg1"/>
                </a:solidFill>
              </a:rPr>
              <a:t>(</a:t>
            </a:r>
            <a:r>
              <a:rPr lang="en-US" sz="3600" b="1" kern="0" dirty="0">
                <a:solidFill>
                  <a:srgbClr val="FFFF00"/>
                </a:solidFill>
              </a:rPr>
              <a:t>Genesis 6:8</a:t>
            </a:r>
            <a:r>
              <a:rPr lang="en-US" sz="3600" b="1" kern="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b="1" kern="0" dirty="0">
                <a:solidFill>
                  <a:schemeClr val="bg1"/>
                </a:solidFill>
              </a:rPr>
              <a:t>His Faith </a:t>
            </a:r>
            <a:r>
              <a:rPr lang="en-US" sz="3600" b="1" kern="0" dirty="0" smtClean="0">
                <a:solidFill>
                  <a:schemeClr val="bg1"/>
                </a:solidFill>
              </a:rPr>
              <a:t>that </a:t>
            </a:r>
            <a:r>
              <a:rPr lang="en-US" sz="3600" b="1" i="1" kern="0" dirty="0">
                <a:solidFill>
                  <a:schemeClr val="bg1"/>
                </a:solidFill>
              </a:rPr>
              <a:t>moved</a:t>
            </a:r>
            <a:r>
              <a:rPr lang="en-US" sz="3600" b="1" kern="0" dirty="0">
                <a:solidFill>
                  <a:schemeClr val="bg1"/>
                </a:solidFill>
              </a:rPr>
              <a:t> him to Obey (</a:t>
            </a:r>
            <a:r>
              <a:rPr lang="en-US" sz="3600" b="1" kern="0" dirty="0">
                <a:solidFill>
                  <a:srgbClr val="FFFF00"/>
                </a:solidFill>
              </a:rPr>
              <a:t>Genesis 6:22, Hebrews 11:7</a:t>
            </a:r>
            <a:r>
              <a:rPr lang="en-US" sz="3600" b="1" kern="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b="1" kern="0" dirty="0">
                <a:solidFill>
                  <a:schemeClr val="bg1"/>
                </a:solidFill>
              </a:rPr>
              <a:t>Water (</a:t>
            </a:r>
            <a:r>
              <a:rPr lang="en-US" sz="3600" b="1" kern="0" dirty="0">
                <a:solidFill>
                  <a:srgbClr val="FFFF00"/>
                </a:solidFill>
              </a:rPr>
              <a:t>1 Peter </a:t>
            </a:r>
            <a:r>
              <a:rPr lang="en-US" sz="3600" b="1" kern="0" dirty="0" smtClean="0">
                <a:solidFill>
                  <a:srgbClr val="FFFF00"/>
                </a:solidFill>
              </a:rPr>
              <a:t>3:20-21</a:t>
            </a:r>
            <a:r>
              <a:rPr lang="en-US" sz="3600" b="1" kern="0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14800" y="762000"/>
            <a:ext cx="4495800" cy="1200150"/>
          </a:xfrm>
          <a:prstGeom prst="rect">
            <a:avLst/>
          </a:prstGeom>
          <a:solidFill>
            <a:srgbClr val="00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kern="0" dirty="0">
                <a:solidFill>
                  <a:schemeClr val="tx2"/>
                </a:solidFill>
              </a:rPr>
              <a:t>Noah Was Saved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THE RAINBOW TEACHES US MANY THINGS!</a:t>
            </a:r>
            <a:endParaRPr lang="en-US" sz="3600" b="1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3108543"/>
          </a:xfrm>
          <a:prstGeom prst="rect">
            <a:avLst/>
          </a:prstGeom>
          <a:solidFill>
            <a:srgbClr val="000099">
              <a:alpha val="9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 Is Alive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 Keeps His Promises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God’s Word Is Always True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 Takes Sin Seriously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 Is Longsuffering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 Wants A Personal Relationship With You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God Gives Grace To The Faithful And Obedient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7314" y="1600200"/>
            <a:ext cx="7478486" cy="1200329"/>
          </a:xfrm>
          <a:prstGeom prst="rect">
            <a:avLst/>
          </a:prstGeom>
          <a:solidFill>
            <a:srgbClr val="000099">
              <a:alpha val="9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God wants a personal relationship with you today!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7314" y="1600200"/>
            <a:ext cx="7478486" cy="1815882"/>
          </a:xfrm>
          <a:prstGeom prst="rect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/>
              <a:t>The next time you see a Rainbow in the sky, remember what it teaches. </a:t>
            </a:r>
            <a:endParaRPr lang="en-US" sz="32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/>
              <a:t>We </a:t>
            </a:r>
            <a:r>
              <a:rPr lang="en-US" sz="3200" b="1" dirty="0"/>
              <a:t>will close with </a:t>
            </a:r>
            <a:r>
              <a:rPr lang="en-US" sz="3200" b="1" u="sng" dirty="0" smtClean="0"/>
              <a:t>Ezekiel 1:26-28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353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066800" y="2133600"/>
            <a:ext cx="7086600" cy="2400657"/>
          </a:xfrm>
          <a:prstGeom prst="rect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The rainbow not only stands for a promise God has made, it also says a number of things to us today.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i="1" dirty="0"/>
              <a:t>What does the rainbow say?</a:t>
            </a:r>
            <a:r>
              <a:rPr lang="en-US" sz="2400" b="1" i="1" dirty="0"/>
              <a:t>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641350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Is Alive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1190625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Keeps His Promises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1200150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God’s Word Is Always True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1200150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Takes Sin Seriously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1200150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Is Longsuffering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1200150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Is Longsuffering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191000" y="1066800"/>
            <a:ext cx="4495800" cy="1190625"/>
          </a:xfrm>
          <a:prstGeom prst="rect">
            <a:avLst/>
          </a:prstGeom>
          <a:solidFill>
            <a:srgbClr val="00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WHAT DOES THE RAINBOW SAY?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4419600" cy="2289175"/>
          </a:xfrm>
          <a:prstGeom prst="rect">
            <a:avLst/>
          </a:prstGeom>
          <a:solidFill>
            <a:srgbClr val="00008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God Wants A Personal Relationship With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234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Murray</cp:lastModifiedBy>
  <cp:revision>36</cp:revision>
  <dcterms:created xsi:type="dcterms:W3CDTF">2010-09-18T02:45:31Z</dcterms:created>
  <dcterms:modified xsi:type="dcterms:W3CDTF">2018-05-02T00:46:59Z</dcterms:modified>
</cp:coreProperties>
</file>