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6" r:id="rId5"/>
    <p:sldId id="257" r:id="rId6"/>
    <p:sldId id="258" r:id="rId7"/>
    <p:sldId id="259" r:id="rId8"/>
    <p:sldId id="260" r:id="rId9"/>
    <p:sldId id="261" r:id="rId10"/>
    <p:sldId id="271" r:id="rId11"/>
    <p:sldId id="262" r:id="rId12"/>
    <p:sldId id="263" r:id="rId13"/>
    <p:sldId id="264" r:id="rId14"/>
    <p:sldId id="265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2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6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4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2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4E72-0624-4EE7-80EE-9703007E3AF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4E67-9127-40D2-A9CA-E1F821F6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630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2474" r="1832" b="25676"/>
          <a:stretch/>
        </p:blipFill>
        <p:spPr>
          <a:xfrm>
            <a:off x="1723446" y="376730"/>
            <a:ext cx="5442941" cy="3433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773" y="4037183"/>
            <a:ext cx="641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Like a tree planted by the water (Psalm 1:3, Jeremiah 17:7-8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12078" r="24004" b="31811"/>
          <a:stretch/>
        </p:blipFill>
        <p:spPr>
          <a:xfrm>
            <a:off x="228599" y="152400"/>
            <a:ext cx="86626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2474" r="1832" b="25676"/>
          <a:stretch/>
        </p:blipFill>
        <p:spPr>
          <a:xfrm>
            <a:off x="422329" y="294468"/>
            <a:ext cx="8305800" cy="52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2474" r="1832" b="25676"/>
          <a:stretch/>
        </p:blipFill>
        <p:spPr>
          <a:xfrm>
            <a:off x="1723446" y="376730"/>
            <a:ext cx="5442941" cy="3433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773" y="4037183"/>
            <a:ext cx="641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Also </a:t>
            </a:r>
            <a:r>
              <a:rPr lang="en-US" sz="3200" dirty="0" smtClean="0">
                <a:solidFill>
                  <a:schemeClr val="bg1"/>
                </a:solidFill>
              </a:rPr>
              <a:t>see Matthew 8:18-22, John 10:27, Revelation 14:4-5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399" y="2459063"/>
            <a:ext cx="7619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Who Do I Follow Each Day? (Proverbs 3:5-6)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400" y="3417376"/>
            <a:ext cx="7619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If you are not a Christian, who do you follow? (Galatians 3:26-29)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962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7007"/>
              </p:ext>
            </p:extLst>
          </p:nvPr>
        </p:nvGraphicFramePr>
        <p:xfrm>
          <a:off x="304800" y="1397000"/>
          <a:ext cx="8534400" cy="37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r>
                        <a:rPr lang="en-US" sz="3200" baseline="0" dirty="0" smtClean="0"/>
                        <a:t> Examples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/>
                </a:tc>
              </a:tr>
              <a:tr h="141922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308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31972"/>
              </p:ext>
            </p:extLst>
          </p:nvPr>
        </p:nvGraphicFramePr>
        <p:xfrm>
          <a:off x="304800" y="1397000"/>
          <a:ext cx="8534400" cy="37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r>
                        <a:rPr lang="en-US" sz="3200" baseline="0" dirty="0" smtClean="0"/>
                        <a:t> Examples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Examples</a:t>
                      </a:r>
                      <a:endParaRPr lang="en-US" sz="3200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/>
                </a:tc>
              </a:tr>
              <a:tr h="141922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5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68451"/>
              </p:ext>
            </p:extLst>
          </p:nvPr>
        </p:nvGraphicFramePr>
        <p:xfrm>
          <a:off x="304800" y="1397000"/>
          <a:ext cx="8534400" cy="37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r>
                        <a:rPr lang="en-US" sz="3200" baseline="0" dirty="0" smtClean="0"/>
                        <a:t> Examples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Examples</a:t>
                      </a:r>
                      <a:endParaRPr lang="en-US" sz="3200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Joshua</a:t>
                      </a:r>
                      <a:r>
                        <a:rPr lang="en-US" sz="2400" b="1" baseline="0" dirty="0" smtClean="0"/>
                        <a:t> (Joshua </a:t>
                      </a:r>
                      <a:r>
                        <a:rPr lang="en-US" sz="2400" b="1" baseline="0" smtClean="0"/>
                        <a:t>24:14-24)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/>
                </a:tc>
              </a:tr>
              <a:tr h="141922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358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28558"/>
              </p:ext>
            </p:extLst>
          </p:nvPr>
        </p:nvGraphicFramePr>
        <p:xfrm>
          <a:off x="304800" y="1397000"/>
          <a:ext cx="8534400" cy="37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r>
                        <a:rPr lang="en-US" sz="3200" baseline="0" dirty="0" smtClean="0"/>
                        <a:t> Examples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Examples</a:t>
                      </a:r>
                      <a:endParaRPr lang="en-US" sz="3200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Joshua</a:t>
                      </a:r>
                      <a:r>
                        <a:rPr lang="en-US" sz="2400" b="1" baseline="0" dirty="0" smtClean="0"/>
                        <a:t> (Joshua </a:t>
                      </a:r>
                      <a:r>
                        <a:rPr lang="en-US" sz="2400" b="1" baseline="0" smtClean="0"/>
                        <a:t>24:14-24)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Rich Young</a:t>
                      </a:r>
                      <a:r>
                        <a:rPr lang="en-US" sz="2400" b="1" baseline="0" dirty="0" smtClean="0"/>
                        <a:t> Ruler (Mark 10:17-22)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141922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101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68589"/>
              </p:ext>
            </p:extLst>
          </p:nvPr>
        </p:nvGraphicFramePr>
        <p:xfrm>
          <a:off x="304800" y="1397000"/>
          <a:ext cx="8534400" cy="37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r>
                        <a:rPr lang="en-US" sz="3200" baseline="0" dirty="0" smtClean="0"/>
                        <a:t> Examples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Examples</a:t>
                      </a:r>
                      <a:endParaRPr lang="en-US" sz="3200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Joshua</a:t>
                      </a:r>
                      <a:r>
                        <a:rPr lang="en-US" sz="2400" b="1" baseline="0" dirty="0" smtClean="0"/>
                        <a:t> (Joshua 24:14-24)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Rich Young</a:t>
                      </a:r>
                      <a:r>
                        <a:rPr lang="en-US" sz="2400" b="1" baseline="0" dirty="0" smtClean="0"/>
                        <a:t> Ruler (Mark 10:17-22)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Job (Job 42:7-8)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141922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67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09377"/>
              </p:ext>
            </p:extLst>
          </p:nvPr>
        </p:nvGraphicFramePr>
        <p:xfrm>
          <a:off x="304800" y="1397000"/>
          <a:ext cx="8534400" cy="37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r>
                        <a:rPr lang="en-US" sz="3200" baseline="0" dirty="0" smtClean="0"/>
                        <a:t> Examples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Examples</a:t>
                      </a:r>
                      <a:endParaRPr lang="en-US" sz="3200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Joshua</a:t>
                      </a:r>
                      <a:r>
                        <a:rPr lang="en-US" sz="2400" b="1" baseline="0" dirty="0" smtClean="0"/>
                        <a:t> (Joshua 24:14-24)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Rich Young</a:t>
                      </a:r>
                      <a:r>
                        <a:rPr lang="en-US" sz="2400" b="1" baseline="0" dirty="0" smtClean="0"/>
                        <a:t> Ruler (Mark 10:17-22)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Job (Job 42:7-8)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Pharisees</a:t>
                      </a:r>
                      <a:r>
                        <a:rPr lang="en-US" sz="2400" b="1" baseline="0" dirty="0" smtClean="0"/>
                        <a:t> (Luke 7:29-30)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141922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636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32389"/>
              </p:ext>
            </p:extLst>
          </p:nvPr>
        </p:nvGraphicFramePr>
        <p:xfrm>
          <a:off x="304800" y="1397000"/>
          <a:ext cx="8534400" cy="37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r>
                        <a:rPr lang="en-US" sz="3200" baseline="0" dirty="0" smtClean="0"/>
                        <a:t> Examples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Examples</a:t>
                      </a:r>
                      <a:endParaRPr lang="en-US" sz="3200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Joshua</a:t>
                      </a:r>
                      <a:r>
                        <a:rPr lang="en-US" sz="2400" b="1" baseline="0" dirty="0" smtClean="0"/>
                        <a:t> (Joshua </a:t>
                      </a:r>
                      <a:r>
                        <a:rPr lang="en-US" sz="2400" b="1" baseline="0" smtClean="0"/>
                        <a:t>24:14-24)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Rich Young</a:t>
                      </a:r>
                      <a:r>
                        <a:rPr lang="en-US" sz="2400" b="1" baseline="0" dirty="0" smtClean="0"/>
                        <a:t> Ruler (Mark 10:17-22)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Job (Job 42:7-8)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Pharisees</a:t>
                      </a:r>
                      <a:r>
                        <a:rPr lang="en-US" sz="2400" b="1" baseline="0" dirty="0" smtClean="0"/>
                        <a:t> (Luke 7:29-30)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14192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Apostles</a:t>
                      </a:r>
                      <a:r>
                        <a:rPr lang="en-US" sz="2400" b="1" baseline="0" dirty="0" smtClean="0"/>
                        <a:t> (John 6:60-69, Acts 4:18-31, 5:28-32)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24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92928"/>
              </p:ext>
            </p:extLst>
          </p:nvPr>
        </p:nvGraphicFramePr>
        <p:xfrm>
          <a:off x="304800" y="1397000"/>
          <a:ext cx="8534400" cy="378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r>
                        <a:rPr lang="en-US" sz="3200" baseline="0" dirty="0" smtClean="0"/>
                        <a:t> Examples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Examples</a:t>
                      </a:r>
                      <a:endParaRPr lang="en-US" sz="3200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Joshua</a:t>
                      </a:r>
                      <a:r>
                        <a:rPr lang="en-US" sz="2400" b="1" baseline="0" dirty="0" smtClean="0"/>
                        <a:t> (Joshua 24:14-24)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Rich Young</a:t>
                      </a:r>
                      <a:r>
                        <a:rPr lang="en-US" sz="2400" b="1" baseline="0" dirty="0" smtClean="0"/>
                        <a:t> Ruler (Mark 10:17-22)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884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Job (Job 42:7-8)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Pharisees</a:t>
                      </a:r>
                      <a:r>
                        <a:rPr lang="en-US" sz="2400" b="1" baseline="0" dirty="0" smtClean="0"/>
                        <a:t> (Luke 7:29-30)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14192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Apostles</a:t>
                      </a:r>
                      <a:r>
                        <a:rPr lang="en-US" sz="2400" b="1" baseline="0" dirty="0" smtClean="0"/>
                        <a:t> (John 6:60-69, Acts 4:18-31, 5:28-32)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Herod Agrippa</a:t>
                      </a:r>
                      <a:r>
                        <a:rPr lang="en-US" sz="2400" b="1" baseline="0" dirty="0" smtClean="0"/>
                        <a:t> (Acts 26:27-29)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DO I FOLLOW?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66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257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</dc:creator>
  <cp:lastModifiedBy>Murray</cp:lastModifiedBy>
  <cp:revision>5</cp:revision>
  <dcterms:created xsi:type="dcterms:W3CDTF">2017-03-14T22:14:34Z</dcterms:created>
  <dcterms:modified xsi:type="dcterms:W3CDTF">2017-04-01T03:26:03Z</dcterms:modified>
</cp:coreProperties>
</file>