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</p:sldMasterIdLst>
  <p:sldIdLst>
    <p:sldId id="303" r:id="rId3"/>
    <p:sldId id="301" r:id="rId4"/>
    <p:sldId id="304" r:id="rId5"/>
    <p:sldId id="306" r:id="rId6"/>
    <p:sldId id="308" r:id="rId7"/>
    <p:sldId id="309" r:id="rId8"/>
    <p:sldId id="307" r:id="rId9"/>
    <p:sldId id="31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C24"/>
    <a:srgbClr val="051C24"/>
    <a:srgbClr val="061D25"/>
    <a:srgbClr val="62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0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7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1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3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12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7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2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9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7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2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3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fld id="{50172865-FBF0-458A-BAFF-4F75173770F5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342900"/>
              <a:t>4/7/2017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8A8A"/>
            </a:gs>
            <a:gs pos="82000">
              <a:srgbClr val="061D2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54" y="2967916"/>
            <a:ext cx="8686800" cy="108863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21</a:t>
            </a:r>
            <a:r>
              <a:rPr lang="en-US" sz="7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Century Christianity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0564" y="4269616"/>
            <a:ext cx="7622381" cy="57388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300" dirty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T Serif Caption" panose="02060603050505020204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Finding Your Church/Life Balance</a:t>
            </a:r>
            <a:endParaRPr lang="en-US" sz="1050" dirty="0"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T Serif Caption" panose="02060603050505020204" pitchFamily="18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21</a:t>
            </a:r>
            <a:r>
              <a:rPr lang="en-US" sz="49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Century Priorities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418" y="1983259"/>
            <a:ext cx="3261254" cy="3861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5627" y="2041734"/>
            <a:ext cx="257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Careers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70" y="4674089"/>
            <a:ext cx="257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Exercise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8451" y="3418889"/>
            <a:ext cx="257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Travel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777" y="1576123"/>
            <a:ext cx="257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Children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9719" y="2768612"/>
            <a:ext cx="257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Music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1562" y="4140856"/>
            <a:ext cx="257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Games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96148" y="3498307"/>
            <a:ext cx="2576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Sports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442" y="2826574"/>
            <a:ext cx="257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9635" y="4801268"/>
            <a:ext cx="277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5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Spirituality</a:t>
            </a:r>
            <a:endParaRPr lang="en-US" sz="3600" dirty="0">
              <a:solidFill>
                <a:srgbClr val="051C2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816" y="1556177"/>
            <a:ext cx="257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Family</a:t>
            </a:r>
            <a:endParaRPr lang="en-US" sz="36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Christianity is Demanding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342661"/>
            <a:ext cx="5427211" cy="522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Luke 9:57-62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Christianity touches every part of our lives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Others will see Jesus in our employment, in our family, in our hobbies and in our relationships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But not every part of our life deserves our primary focus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</a:t>
            </a:r>
            <a:r>
              <a:rPr lang="en-US" sz="21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comfort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level changes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family </a:t>
            </a:r>
            <a:r>
              <a:rPr lang="en-US" sz="210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relationship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changes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</a:t>
            </a:r>
            <a:r>
              <a:rPr lang="en-US" sz="2100" dirty="0">
                <a:solidFill>
                  <a:srgbClr val="7030A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commitments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change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419" y="1817008"/>
            <a:ext cx="3242895" cy="43884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7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Christianity takes Priority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342661"/>
            <a:ext cx="54272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Amos 6:1-7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Reading this text sounds like a normal day in America!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expects us to have our clear focus on Spiritual things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Matthew 13:18-23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world is full of blessings, but they can turn into curses without the proper priority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purpose is to bear fruit in this life, and worldly things choke it out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42" y="1917986"/>
            <a:ext cx="3186193" cy="4277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90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30670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Whose House Is The Cleanest?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36" y="1727688"/>
            <a:ext cx="2686050" cy="445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71301" y="1580053"/>
            <a:ext cx="54272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Haggai 1:1-15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knows how your house looks!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When we think of </a:t>
            </a:r>
            <a:r>
              <a:rPr lang="en-US" sz="21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needs work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do we think about what is most important?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 can have both things done, but which one needs done </a:t>
            </a:r>
            <a:r>
              <a:rPr lang="en-US" sz="21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first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It takes FAITH to leave something in your life undone, but God rewards the faithful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Ask your children what is the more important – your house or God’s house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7" y="96394"/>
            <a:ext cx="830670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What Food Is More Important?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208" y="1342661"/>
            <a:ext cx="5427211" cy="522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Luke 10:38-42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Neither thing that each woman is doing is wrong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just calls us to choose the </a:t>
            </a:r>
            <a:r>
              <a:rPr lang="en-US" sz="21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best</a:t>
            </a: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part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John 4:8, 31-35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Spiritual priorities always have a cost – you can’t be doing both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have a finite amount of time to focus on the things of God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Which is more important – sitting at the feet of Jesus or domestic life?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26" name="Picture 2" descr="Image result for mary and mar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62" y="1844198"/>
            <a:ext cx="3155991" cy="4044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Finding Your Role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597638"/>
            <a:ext cx="542721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Ephesians 4:11-14; Acts 6:2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good news is you don’t have to do </a:t>
            </a:r>
            <a:r>
              <a:rPr lang="en-US" sz="21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everything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 just have to be a champion for what God has given you to do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31C2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Romans 12:6-8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Serve with all your might according to the grace given to you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Roles and strengths will change over time – so will your responsibilities</a:t>
            </a: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78" y="1597638"/>
            <a:ext cx="2563275" cy="4748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86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08462"/>
          </a:xfrm>
          <a:prstGeom prst="rect">
            <a:avLst/>
          </a:prstGeom>
          <a:solidFill>
            <a:srgbClr val="628A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208" y="96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Finding Your Balance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8" y="1597638"/>
            <a:ext cx="7886700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Plan</a:t>
            </a:r>
            <a:r>
              <a: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your week to include time for the things of God</a:t>
            </a:r>
          </a:p>
          <a:p>
            <a:pPr marL="342900" indent="-3429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Prioritize</a:t>
            </a:r>
            <a:r>
              <a: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spiritual things ahead of everything else</a:t>
            </a:r>
          </a:p>
          <a:p>
            <a:pPr marL="342900" indent="-3429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Pray</a:t>
            </a:r>
            <a:r>
              <a: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every day (if you are not already doing so)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>
              <a:spcAft>
                <a:spcPts val="1350"/>
              </a:spcAft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C0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08462"/>
            <a:ext cx="9144000" cy="115400"/>
          </a:xfrm>
          <a:prstGeom prst="rect">
            <a:avLst/>
          </a:prstGeom>
          <a:solidFill>
            <a:srgbClr val="05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13626</TotalTime>
  <Words>373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Lato Black</vt:lpstr>
      <vt:lpstr>Lato Heavy</vt:lpstr>
      <vt:lpstr>PT Serif Caption</vt:lpstr>
      <vt:lpstr>Wingdings 2</vt:lpstr>
      <vt:lpstr>HDOfficeLightV0</vt:lpstr>
      <vt:lpstr>1_HDOfficeLightV0</vt:lpstr>
      <vt:lpstr>21st Century Christianity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Forgetting God</dc:title>
  <dc:creator>satramell</dc:creator>
  <cp:lastModifiedBy>satramell</cp:lastModifiedBy>
  <cp:revision>361</cp:revision>
  <dcterms:created xsi:type="dcterms:W3CDTF">2016-05-22T10:15:03Z</dcterms:created>
  <dcterms:modified xsi:type="dcterms:W3CDTF">2017-04-07T21:35:32Z</dcterms:modified>
</cp:coreProperties>
</file>