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7" r:id="rId1"/>
  </p:sldMasterIdLst>
  <p:notesMasterIdLst>
    <p:notesMasterId r:id="rId9"/>
  </p:notesMasterIdLst>
  <p:sldIdLst>
    <p:sldId id="256" r:id="rId2"/>
    <p:sldId id="258" r:id="rId3"/>
    <p:sldId id="257"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355" autoAdjust="0"/>
  </p:normalViewPr>
  <p:slideViewPr>
    <p:cSldViewPr snapToGrid="0" snapToObjects="1">
      <p:cViewPr varScale="1">
        <p:scale>
          <a:sx n="42" d="100"/>
          <a:sy n="42" d="100"/>
        </p:scale>
        <p:origin x="-14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F8CA99-D389-C34F-BA4C-3CE7145A991E}" type="datetimeFigureOut">
              <a:rPr lang="en-US" smtClean="0"/>
              <a:t>1/10/16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A525B1-BDC1-1546-8DCA-842FAA86E6AC}" type="slidenum">
              <a:rPr lang="en-US" smtClean="0"/>
              <a:t>‹#›</a:t>
            </a:fld>
            <a:endParaRPr lang="en-US"/>
          </a:p>
        </p:txBody>
      </p:sp>
    </p:spTree>
    <p:extLst>
      <p:ext uri="{BB962C8B-B14F-4D97-AF65-F5344CB8AC3E}">
        <p14:creationId xmlns:p14="http://schemas.microsoft.com/office/powerpoint/2010/main" val="1964720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most common doctrines taught to achieve salvation is the “all you have to do is believe” and you will be saved. A large chunk of</a:t>
            </a:r>
            <a:r>
              <a:rPr lang="en-US" baseline="0" dirty="0" smtClean="0"/>
              <a:t> protestant/evangelical Christianity teaches this. </a:t>
            </a:r>
            <a:r>
              <a:rPr lang="en-US" dirty="0" smtClean="0"/>
              <a:t>Even</a:t>
            </a:r>
            <a:r>
              <a:rPr lang="en-US" baseline="0" dirty="0" smtClean="0"/>
              <a:t> though it’s a very careful selection of verses that are used to teach and promote this doctrine if you actually define what “belief” entails one will quickly see that belief in Jesus isn’t just acknowledging he’s the Son of God. So this morning we are going to go through what belief really means and if it is enough to save someone. </a:t>
            </a:r>
            <a:endParaRPr lang="en-US" dirty="0"/>
          </a:p>
        </p:txBody>
      </p:sp>
      <p:sp>
        <p:nvSpPr>
          <p:cNvPr id="4" name="Slide Number Placeholder 3"/>
          <p:cNvSpPr>
            <a:spLocks noGrp="1"/>
          </p:cNvSpPr>
          <p:nvPr>
            <p:ph type="sldNum" sz="quarter" idx="10"/>
          </p:nvPr>
        </p:nvSpPr>
        <p:spPr/>
        <p:txBody>
          <a:bodyPr/>
          <a:lstStyle/>
          <a:p>
            <a:fld id="{45A525B1-BDC1-1546-8DCA-842FAA86E6AC}" type="slidenum">
              <a:rPr lang="en-US" smtClean="0"/>
              <a:t>1</a:t>
            </a:fld>
            <a:endParaRPr lang="en-US"/>
          </a:p>
        </p:txBody>
      </p:sp>
    </p:spTree>
    <p:extLst>
      <p:ext uri="{BB962C8B-B14F-4D97-AF65-F5344CB8AC3E}">
        <p14:creationId xmlns:p14="http://schemas.microsoft.com/office/powerpoint/2010/main" val="287217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start with a quick clarification. Belief and faith aren’t the same thing</a:t>
            </a:r>
            <a:r>
              <a:rPr lang="en-US" baseline="0" dirty="0" smtClean="0"/>
              <a:t> even though they are often used interchangeably. </a:t>
            </a:r>
            <a:endParaRPr lang="en-US" dirty="0" smtClean="0"/>
          </a:p>
          <a:p>
            <a:endParaRPr lang="en-US" dirty="0" smtClean="0"/>
          </a:p>
          <a:p>
            <a:r>
              <a:rPr lang="en-US" dirty="0" smtClean="0"/>
              <a:t>Faith implies conviction leading to action while</a:t>
            </a:r>
            <a:r>
              <a:rPr lang="en-US" baseline="0" dirty="0" smtClean="0"/>
              <a:t> belief is just the acknowledgement of existence.  </a:t>
            </a:r>
          </a:p>
          <a:p>
            <a:endParaRPr lang="en-US" baseline="0" dirty="0" smtClean="0"/>
          </a:p>
          <a:p>
            <a:r>
              <a:rPr lang="en-US" baseline="0" dirty="0" smtClean="0"/>
              <a:t>You can believe and not have faith but it is impossible to have faith without believing. I’ll show you what I mean with a few verses. </a:t>
            </a:r>
          </a:p>
          <a:p>
            <a:endParaRPr lang="en-US" baseline="0" dirty="0" smtClean="0"/>
          </a:p>
          <a:p>
            <a:r>
              <a:rPr lang="en-US" baseline="0" dirty="0" smtClean="0"/>
              <a:t>First we read about demons. Demons clearly believe Jesus is the son of God. Do demons have faith? I doubt you will find anyone that says they do. </a:t>
            </a:r>
          </a:p>
          <a:p>
            <a:r>
              <a:rPr lang="en-US" baseline="0" dirty="0" smtClean="0"/>
              <a:t>Demons aren’t humans though, so we can’t apply the same rules to them. However, we have an example of a person that Jesus interacted with that believed. The rich young ruler kept all the commandments from his youth. He clearly believed in God. However, the one thing that he lacked was too much for him. He didn’t have faith. It’s not that he didn’t have faith but he didn’t have enough. Also think of Judas. Judas knew Jesus was the son of God yet still betrayed him. </a:t>
            </a:r>
          </a:p>
          <a:p>
            <a:r>
              <a:rPr lang="en-US" baseline="0" dirty="0" smtClean="0"/>
              <a:t>Then in John 12 we read of some of the Jewish authorities who believed Jesus was who Jesus claimed to be but didn’t follow through with that belief. </a:t>
            </a:r>
          </a:p>
          <a:p>
            <a:endParaRPr lang="en-US" baseline="0" dirty="0" smtClean="0"/>
          </a:p>
          <a:p>
            <a:r>
              <a:rPr lang="en-US" baseline="0" dirty="0" smtClean="0"/>
              <a:t>So just to start out we see that the belief in Jesus that leads to salvation isn’t a mere acknowledgement of his existence or what he did. </a:t>
            </a:r>
            <a:endParaRPr lang="en-US" dirty="0"/>
          </a:p>
        </p:txBody>
      </p:sp>
      <p:sp>
        <p:nvSpPr>
          <p:cNvPr id="4" name="Slide Number Placeholder 3"/>
          <p:cNvSpPr>
            <a:spLocks noGrp="1"/>
          </p:cNvSpPr>
          <p:nvPr>
            <p:ph type="sldNum" sz="quarter" idx="10"/>
          </p:nvPr>
        </p:nvSpPr>
        <p:spPr/>
        <p:txBody>
          <a:bodyPr/>
          <a:lstStyle/>
          <a:p>
            <a:fld id="{45A525B1-BDC1-1546-8DCA-842FAA86E6AC}" type="slidenum">
              <a:rPr lang="en-US" smtClean="0"/>
              <a:t>2</a:t>
            </a:fld>
            <a:endParaRPr lang="en-US"/>
          </a:p>
        </p:txBody>
      </p:sp>
    </p:spTree>
    <p:extLst>
      <p:ext uri="{BB962C8B-B14F-4D97-AF65-F5344CB8AC3E}">
        <p14:creationId xmlns:p14="http://schemas.microsoft.com/office/powerpoint/2010/main" val="1950761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continue let’s make one thing very  clear. Belief is necessary for salvation. </a:t>
            </a:r>
            <a:r>
              <a:rPr lang="en-US" dirty="0" smtClean="0"/>
              <a:t>It is clearly evident belief is necessary for salvation. No one</a:t>
            </a:r>
            <a:r>
              <a:rPr lang="en-US" baseline="0" dirty="0" smtClean="0"/>
              <a:t> will argue that. </a:t>
            </a:r>
            <a:endParaRPr lang="en-US" dirty="0"/>
          </a:p>
        </p:txBody>
      </p:sp>
      <p:sp>
        <p:nvSpPr>
          <p:cNvPr id="4" name="Slide Number Placeholder 3"/>
          <p:cNvSpPr>
            <a:spLocks noGrp="1"/>
          </p:cNvSpPr>
          <p:nvPr>
            <p:ph type="sldNum" sz="quarter" idx="10"/>
          </p:nvPr>
        </p:nvSpPr>
        <p:spPr/>
        <p:txBody>
          <a:bodyPr/>
          <a:lstStyle/>
          <a:p>
            <a:fld id="{45A525B1-BDC1-1546-8DCA-842FAA86E6AC}" type="slidenum">
              <a:rPr lang="en-US" smtClean="0"/>
              <a:t>3</a:t>
            </a:fld>
            <a:endParaRPr lang="en-US"/>
          </a:p>
        </p:txBody>
      </p:sp>
    </p:spTree>
    <p:extLst>
      <p:ext uri="{BB962C8B-B14F-4D97-AF65-F5344CB8AC3E}">
        <p14:creationId xmlns:p14="http://schemas.microsoft.com/office/powerpoint/2010/main" val="187020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 let’s start defining what belief is. Is belief a work?</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lot of confusion over whether or not works is involved from salvation comes</a:t>
            </a:r>
            <a:r>
              <a:rPr lang="en-US" baseline="0" dirty="0" smtClean="0"/>
              <a:t> from the doctrine of perseverance of the saints. Or more commonly referred to as “once saved always saved” or “eternal security.” The reason this is problematic is because if you are saved when you are baptized then the act of you being baptized is what saves you and you are forever saved. Therefore your action saved you. So even though it’s still God’s grace and your faith in God that is saving you, because without either of those you’re just getting wet and the water isn’t actually saving you, baptism is considered you saving yourself. So baptism is a work, but what about belief? </a:t>
            </a:r>
            <a:endParaRPr lang="en-US" dirty="0" smtClean="0"/>
          </a:p>
          <a:p>
            <a:endParaRPr lang="en-US" dirty="0" smtClean="0"/>
          </a:p>
          <a:p>
            <a:r>
              <a:rPr lang="en-US" dirty="0" smtClean="0"/>
              <a:t>A work is simply something one does. Preaching, giving,</a:t>
            </a:r>
            <a:r>
              <a:rPr lang="en-US" baseline="0" dirty="0" smtClean="0"/>
              <a:t> loving, hospitality are all examples of works. </a:t>
            </a:r>
          </a:p>
          <a:p>
            <a:endParaRPr lang="en-US" baseline="0" dirty="0" smtClean="0"/>
          </a:p>
          <a:p>
            <a:r>
              <a:rPr lang="en-US" baseline="0" dirty="0" smtClean="0"/>
              <a:t>So the big crowd that supports the all you have to do is believe, or accept Jesus say works can’t save you. But they contradict their own theology when they tell you how you can be saved. </a:t>
            </a:r>
          </a:p>
          <a:p>
            <a:r>
              <a:rPr lang="en-US" baseline="0" dirty="0" smtClean="0"/>
              <a:t>In these two examples both of them state things a person must do to be saved. If it is something you do, it is a work. So, even though baptism can’t save you because it is a work, these other things are required for salvation but they are not works? </a:t>
            </a:r>
            <a:endParaRPr lang="en-US" dirty="0"/>
          </a:p>
        </p:txBody>
      </p:sp>
      <p:sp>
        <p:nvSpPr>
          <p:cNvPr id="4" name="Slide Number Placeholder 3"/>
          <p:cNvSpPr>
            <a:spLocks noGrp="1"/>
          </p:cNvSpPr>
          <p:nvPr>
            <p:ph type="sldNum" sz="quarter" idx="10"/>
          </p:nvPr>
        </p:nvSpPr>
        <p:spPr/>
        <p:txBody>
          <a:bodyPr/>
          <a:lstStyle/>
          <a:p>
            <a:fld id="{45A525B1-BDC1-1546-8DCA-842FAA86E6AC}" type="slidenum">
              <a:rPr lang="en-US" smtClean="0"/>
              <a:t>4</a:t>
            </a:fld>
            <a:endParaRPr lang="en-US"/>
          </a:p>
        </p:txBody>
      </p:sp>
    </p:spTree>
    <p:extLst>
      <p:ext uri="{BB962C8B-B14F-4D97-AF65-F5344CB8AC3E}">
        <p14:creationId xmlns:p14="http://schemas.microsoft.com/office/powerpoint/2010/main" val="1533031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one confesses to believing Christ is the son of</a:t>
            </a:r>
            <a:r>
              <a:rPr lang="en-US" baseline="0" dirty="0" smtClean="0"/>
              <a:t> God a lot goes along with that. If you have to believe in Jesus to be saved and that’s it then you have to believe in Jesus. </a:t>
            </a:r>
          </a:p>
          <a:p>
            <a:endParaRPr lang="en-US" baseline="0" dirty="0" smtClean="0"/>
          </a:p>
          <a:p>
            <a:r>
              <a:rPr lang="en-US" baseline="0" dirty="0" smtClean="0"/>
              <a:t>I put said in quotations because Jesus didn’t actually write down anything that he said. At least not that we have record of. And the writings we do have give us no indication that Jesus spent anytime writing anything down that wasn’t written in the sand. So anyone who just follows Jesus teachings from the gospels is actually following the teachings of the Holy Spirit which led men to write the entire Bible, not just the 4 gospels. </a:t>
            </a:r>
          </a:p>
          <a:p>
            <a:endParaRPr lang="en-US" baseline="0" dirty="0" smtClean="0"/>
          </a:p>
          <a:p>
            <a:r>
              <a:rPr lang="en-US" baseline="0" dirty="0" smtClean="0"/>
              <a:t>In Matthew 7:21 we read of people who clearly believed in Jesus and even seemed to have faith in him. However, they were rejected because of what they didn’t do. They didn’t do the will of the father i.e. God</a:t>
            </a:r>
          </a:p>
          <a:p>
            <a:endParaRPr lang="en-US" baseline="0" dirty="0" smtClean="0"/>
          </a:p>
          <a:p>
            <a:r>
              <a:rPr lang="en-US" baseline="0" dirty="0" smtClean="0"/>
              <a:t>Jesus himself clearly makes the point that you have to do more than merely believe</a:t>
            </a:r>
            <a:endParaRPr lang="en-US" dirty="0"/>
          </a:p>
        </p:txBody>
      </p:sp>
      <p:sp>
        <p:nvSpPr>
          <p:cNvPr id="4" name="Slide Number Placeholder 3"/>
          <p:cNvSpPr>
            <a:spLocks noGrp="1"/>
          </p:cNvSpPr>
          <p:nvPr>
            <p:ph type="sldNum" sz="quarter" idx="10"/>
          </p:nvPr>
        </p:nvSpPr>
        <p:spPr/>
        <p:txBody>
          <a:bodyPr/>
          <a:lstStyle/>
          <a:p>
            <a:fld id="{45A525B1-BDC1-1546-8DCA-842FAA86E6AC}" type="slidenum">
              <a:rPr lang="en-US" smtClean="0"/>
              <a:t>5</a:t>
            </a:fld>
            <a:endParaRPr lang="en-US"/>
          </a:p>
        </p:txBody>
      </p:sp>
    </p:spTree>
    <p:extLst>
      <p:ext uri="{BB962C8B-B14F-4D97-AF65-F5344CB8AC3E}">
        <p14:creationId xmlns:p14="http://schemas.microsoft.com/office/powerpoint/2010/main" val="1708652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Someone who tells you</a:t>
            </a:r>
            <a:r>
              <a:rPr lang="en-US" baseline="0" dirty="0" smtClean="0"/>
              <a:t> that belief is all that is required to be saved they are incorrect. </a:t>
            </a:r>
          </a:p>
          <a:p>
            <a:endParaRPr lang="en-US" baseline="0" dirty="0" smtClean="0"/>
          </a:p>
          <a:p>
            <a:r>
              <a:rPr lang="en-US" baseline="0" dirty="0" smtClean="0"/>
              <a:t>First, there are a multitude of other verses that you could turn to and say look here, baptism saves us, or repentance saves us, or faith saves us, or grace saves us, or confession saves us etc. If  you believe you just have to believe to be saved you also believe the Bible contradicts itself.  </a:t>
            </a:r>
          </a:p>
          <a:p>
            <a:endParaRPr lang="en-US" baseline="0" dirty="0" smtClean="0"/>
          </a:p>
          <a:p>
            <a:r>
              <a:rPr lang="en-US" baseline="0" dirty="0" smtClean="0"/>
              <a:t>2</a:t>
            </a:r>
            <a:r>
              <a:rPr lang="en-US" baseline="30000" dirty="0" smtClean="0"/>
              <a:t>nd</a:t>
            </a:r>
            <a:r>
              <a:rPr lang="en-US" baseline="0" dirty="0" smtClean="0"/>
              <a:t> if your belief is necessary to be saved then your salvation would be based on just that, your belief. Which would be something you had to do to be saved, which is a work, which contradicts their entire line of thinking. Of course, people will argue that they are moved by God or the holy spirit or called, but they bible tells us again that the way people obtain their faith and their belief is through other people telling them the Gospel. You also see an example of someone being called in the bible. A centurion was approached by an angel directly. Was Cornelius the centurion saved then and there? Nope, he had to call on Peter. The Centurion literally had to do something to be saved, no?</a:t>
            </a:r>
          </a:p>
          <a:p>
            <a:endParaRPr lang="en-US" dirty="0"/>
          </a:p>
        </p:txBody>
      </p:sp>
      <p:sp>
        <p:nvSpPr>
          <p:cNvPr id="4" name="Slide Number Placeholder 3"/>
          <p:cNvSpPr>
            <a:spLocks noGrp="1"/>
          </p:cNvSpPr>
          <p:nvPr>
            <p:ph type="sldNum" sz="quarter" idx="10"/>
          </p:nvPr>
        </p:nvSpPr>
        <p:spPr/>
        <p:txBody>
          <a:bodyPr/>
          <a:lstStyle/>
          <a:p>
            <a:fld id="{45A525B1-BDC1-1546-8DCA-842FAA86E6AC}" type="slidenum">
              <a:rPr lang="en-US" smtClean="0"/>
              <a:t>6</a:t>
            </a:fld>
            <a:endParaRPr lang="en-US"/>
          </a:p>
        </p:txBody>
      </p:sp>
    </p:spTree>
    <p:extLst>
      <p:ext uri="{BB962C8B-B14F-4D97-AF65-F5344CB8AC3E}">
        <p14:creationId xmlns:p14="http://schemas.microsoft.com/office/powerpoint/2010/main" val="5937746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B768BEF3-E7F3-9D41-9E5F-C61404A804DF}" type="datetimeFigureOut">
              <a:rPr lang="en-US" smtClean="0"/>
              <a:t>1/10/16</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D12AA694-00EB-4F4B-AABB-6F50FB178914}" type="slidenum">
              <a:rPr lang="en-US" smtClean="0"/>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BEF3-E7F3-9D41-9E5F-C61404A804DF}" type="datetimeFigureOut">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AE471-0491-F742-9354-82C65830A7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BEF3-E7F3-9D41-9E5F-C61404A804DF}" type="datetimeFigureOut">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AE471-0491-F742-9354-82C65830A7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BEF3-E7F3-9D41-9E5F-C61404A804DF}" type="datetimeFigureOut">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AE471-0491-F742-9354-82C65830A7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68BEF3-E7F3-9D41-9E5F-C61404A804DF}" type="datetimeFigureOut">
              <a:rPr lang="en-US" smtClean="0"/>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AE471-0491-F742-9354-82C65830A7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68BEF3-E7F3-9D41-9E5F-C61404A804DF}" type="datetimeFigureOut">
              <a:rPr lang="en-US" smtClean="0"/>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0AE471-0491-F742-9354-82C65830A745}" type="slidenum">
              <a:rPr lang="en-US" smtClean="0"/>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68BEF3-E7F3-9D41-9E5F-C61404A804DF}" type="datetimeFigureOut">
              <a:rPr lang="en-US" smtClean="0"/>
              <a:t>1/10/16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0AE471-0491-F742-9354-82C65830A745}" type="slidenum">
              <a:rPr lang="en-US" smtClean="0"/>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BEF3-E7F3-9D41-9E5F-C61404A804DF}" type="datetimeFigureOut">
              <a:rPr lang="en-US" smtClean="0"/>
              <a:t>1/10/16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0AE471-0491-F742-9354-82C65830A7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BEF3-E7F3-9D41-9E5F-C61404A804DF}" type="datetimeFigureOut">
              <a:rPr lang="en-US" smtClean="0"/>
              <a:t>1/10/16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0AE471-0491-F742-9354-82C65830A7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68BEF3-E7F3-9D41-9E5F-C61404A804DF}" type="datetimeFigureOut">
              <a:rPr lang="en-US" smtClean="0"/>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68BEF3-E7F3-9D41-9E5F-C61404A804DF}" type="datetimeFigureOut">
              <a:rPr lang="en-US" smtClean="0"/>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0AE471-0491-F742-9354-82C65830A7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B768BEF3-E7F3-9D41-9E5F-C61404A804DF}" type="datetimeFigureOut">
              <a:rPr lang="en-US" smtClean="0"/>
              <a:t>1/10/16</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700AE471-0491-F742-9354-82C65830A7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Belief Defined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833393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Belief ≠ Faith</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4500" dirty="0" smtClean="0"/>
              <a:t>You can believe and not have faith but you can’t have faith without believing. </a:t>
            </a:r>
          </a:p>
          <a:p>
            <a:pPr marL="0" indent="0">
              <a:buNone/>
            </a:pPr>
            <a:endParaRPr lang="en-US" dirty="0" smtClean="0"/>
          </a:p>
          <a:p>
            <a:pPr marL="0" indent="0">
              <a:buNone/>
            </a:pPr>
            <a:r>
              <a:rPr lang="en-US" sz="5100" dirty="0" smtClean="0"/>
              <a:t>Matt. 8:28, James 2:19 – demons believe</a:t>
            </a:r>
          </a:p>
          <a:p>
            <a:pPr marL="0" indent="0">
              <a:buNone/>
            </a:pPr>
            <a:r>
              <a:rPr lang="en-US" sz="5100" dirty="0" smtClean="0"/>
              <a:t>Mark 10:17-22 – rich young ruler</a:t>
            </a:r>
          </a:p>
          <a:p>
            <a:pPr marL="0" indent="0">
              <a:buNone/>
            </a:pPr>
            <a:r>
              <a:rPr lang="en-US" sz="5100" dirty="0" smtClean="0"/>
              <a:t>John 12:42-43 – Jewish authorities</a:t>
            </a:r>
          </a:p>
          <a:p>
            <a:pPr marL="0" indent="0">
              <a:buNone/>
            </a:pPr>
            <a:endParaRPr lang="en-US" sz="5100" dirty="0"/>
          </a:p>
          <a:p>
            <a:pPr marL="0" indent="0">
              <a:buNone/>
            </a:pPr>
            <a:r>
              <a:rPr lang="en-US" sz="5100" dirty="0" smtClean="0"/>
              <a:t>Faith provokes action – see Hebrews 11, James 2</a:t>
            </a:r>
            <a:endParaRPr lang="en-US" sz="5100" dirty="0"/>
          </a:p>
        </p:txBody>
      </p:sp>
    </p:spTree>
    <p:extLst>
      <p:ext uri="{BB962C8B-B14F-4D97-AF65-F5344CB8AC3E}">
        <p14:creationId xmlns:p14="http://schemas.microsoft.com/office/powerpoint/2010/main" val="3926224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Belief </a:t>
            </a:r>
            <a:r>
              <a:rPr lang="en-US" dirty="0"/>
              <a:t>I</a:t>
            </a:r>
            <a:r>
              <a:rPr lang="en-US" dirty="0" smtClean="0"/>
              <a:t>s Necessary for Salvation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600" dirty="0" smtClean="0"/>
              <a:t>John 3:16</a:t>
            </a:r>
          </a:p>
          <a:p>
            <a:pPr marL="0" indent="0">
              <a:buNone/>
            </a:pPr>
            <a:r>
              <a:rPr lang="en-US" sz="3600" dirty="0" smtClean="0"/>
              <a:t>Romans 10:9-10</a:t>
            </a:r>
          </a:p>
          <a:p>
            <a:pPr marL="0" indent="0">
              <a:buNone/>
            </a:pPr>
            <a:r>
              <a:rPr lang="en-US" sz="3600" dirty="0" smtClean="0"/>
              <a:t>Mark 16:15</a:t>
            </a:r>
          </a:p>
          <a:p>
            <a:pPr marL="0" indent="0">
              <a:buNone/>
            </a:pPr>
            <a:r>
              <a:rPr lang="en-US" sz="3600" dirty="0" smtClean="0"/>
              <a:t>John 1:12</a:t>
            </a:r>
          </a:p>
          <a:p>
            <a:pPr marL="0" indent="0">
              <a:buNone/>
            </a:pPr>
            <a:r>
              <a:rPr lang="en-US" sz="3600" dirty="0" smtClean="0"/>
              <a:t>John 20:31</a:t>
            </a:r>
          </a:p>
          <a:p>
            <a:pPr marL="0" indent="0">
              <a:buNone/>
            </a:pPr>
            <a:endParaRPr lang="en-US" sz="3600" dirty="0"/>
          </a:p>
          <a:p>
            <a:pPr marL="0" indent="0">
              <a:buNone/>
            </a:pPr>
            <a:r>
              <a:rPr lang="en-US" sz="3600" dirty="0" smtClean="0"/>
              <a:t>If belief is necessary for salvation it’s important we know what belief is. </a:t>
            </a:r>
            <a:endParaRPr lang="en-US" sz="3600" dirty="0"/>
          </a:p>
        </p:txBody>
      </p:sp>
    </p:spTree>
    <p:extLst>
      <p:ext uri="{BB962C8B-B14F-4D97-AF65-F5344CB8AC3E}">
        <p14:creationId xmlns:p14="http://schemas.microsoft.com/office/powerpoint/2010/main" val="8284745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277794"/>
            <a:ext cx="8041440" cy="1442674"/>
          </a:xfrm>
        </p:spPr>
        <p:txBody>
          <a:bodyPr/>
          <a:lstStyle/>
          <a:p>
            <a:r>
              <a:rPr lang="en-US" dirty="0" smtClean="0"/>
              <a:t>Is Belief a Work?</a:t>
            </a:r>
            <a:endParaRPr lang="en-US" dirty="0"/>
          </a:p>
        </p:txBody>
      </p:sp>
      <p:sp>
        <p:nvSpPr>
          <p:cNvPr id="3" name="Content Placeholder 2"/>
          <p:cNvSpPr>
            <a:spLocks noGrp="1"/>
          </p:cNvSpPr>
          <p:nvPr>
            <p:ph idx="1"/>
          </p:nvPr>
        </p:nvSpPr>
        <p:spPr>
          <a:xfrm>
            <a:off x="838200" y="1534781"/>
            <a:ext cx="7467600" cy="4472585"/>
          </a:xfrm>
        </p:spPr>
        <p:txBody>
          <a:bodyPr>
            <a:normAutofit fontScale="92500" lnSpcReduction="20000"/>
          </a:bodyPr>
          <a:lstStyle/>
          <a:p>
            <a:pPr marL="0" indent="0">
              <a:buNone/>
            </a:pPr>
            <a:r>
              <a:rPr lang="en-US" dirty="0" smtClean="0"/>
              <a:t>A work is something that I do – preaching, giving, loving, hospitality</a:t>
            </a:r>
          </a:p>
          <a:p>
            <a:pPr marL="0" indent="0">
              <a:buNone/>
            </a:pPr>
            <a:endParaRPr lang="en-US" dirty="0"/>
          </a:p>
          <a:p>
            <a:pPr marL="0" indent="0">
              <a:buNone/>
            </a:pPr>
            <a:r>
              <a:rPr lang="en-US" dirty="0" smtClean="0"/>
              <a:t>“Salvation is received through repentance and trusting in the Lord Jesus for eternal life” – West Park Baptist Church</a:t>
            </a:r>
          </a:p>
          <a:p>
            <a:pPr marL="0" indent="0">
              <a:buNone/>
            </a:pPr>
            <a:endParaRPr lang="en-US" dirty="0" smtClean="0"/>
          </a:p>
          <a:p>
            <a:pPr marL="0" indent="0">
              <a:buNone/>
            </a:pPr>
            <a:r>
              <a:rPr lang="en-US" dirty="0" smtClean="0"/>
              <a:t>“A man must confess that Jesus is Lord which signifies his realization that Christ must have rule over his life with all of His righteousness requirements….. Next, he must believe that God raised Jesus from the dead”</a:t>
            </a:r>
          </a:p>
          <a:p>
            <a:pPr marL="0" indent="0">
              <a:buNone/>
            </a:pPr>
            <a:r>
              <a:rPr lang="en-US" dirty="0"/>
              <a:t>	</a:t>
            </a:r>
            <a:r>
              <a:rPr lang="en-US" dirty="0" smtClean="0"/>
              <a:t>		 – </a:t>
            </a:r>
            <a:r>
              <a:rPr lang="en-US" dirty="0" err="1" smtClean="0"/>
              <a:t>allaboutgod.com</a:t>
            </a:r>
            <a:endParaRPr lang="en-US" dirty="0" smtClean="0"/>
          </a:p>
          <a:p>
            <a:pPr marL="0" indent="0">
              <a:buNone/>
            </a:pPr>
            <a:endParaRPr lang="en-US" dirty="0" smtClean="0"/>
          </a:p>
          <a:p>
            <a:pPr marL="0" indent="0">
              <a:buNone/>
            </a:pPr>
            <a:r>
              <a:rPr lang="en-US" dirty="0" smtClean="0"/>
              <a:t>1 John 3:23 – following a command is something we do</a:t>
            </a:r>
          </a:p>
          <a:p>
            <a:pPr marL="0" indent="0">
              <a:buNone/>
            </a:pPr>
            <a:endParaRPr lang="en-US" dirty="0"/>
          </a:p>
        </p:txBody>
      </p:sp>
    </p:spTree>
    <p:extLst>
      <p:ext uri="{BB962C8B-B14F-4D97-AF65-F5344CB8AC3E}">
        <p14:creationId xmlns:p14="http://schemas.microsoft.com/office/powerpoint/2010/main" val="23185060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260153"/>
            <a:ext cx="8041440" cy="1442674"/>
          </a:xfrm>
        </p:spPr>
        <p:txBody>
          <a:bodyPr>
            <a:normAutofit fontScale="90000"/>
          </a:bodyPr>
          <a:lstStyle/>
          <a:p>
            <a:r>
              <a:rPr lang="en-US" dirty="0" smtClean="0"/>
              <a:t>What Does It Mean to Believe?</a:t>
            </a:r>
            <a:endParaRPr lang="en-US" dirty="0"/>
          </a:p>
        </p:txBody>
      </p:sp>
      <p:sp>
        <p:nvSpPr>
          <p:cNvPr id="3" name="Content Placeholder 2"/>
          <p:cNvSpPr>
            <a:spLocks noGrp="1"/>
          </p:cNvSpPr>
          <p:nvPr>
            <p:ph idx="1"/>
          </p:nvPr>
        </p:nvSpPr>
        <p:spPr>
          <a:xfrm>
            <a:off x="838200" y="1570065"/>
            <a:ext cx="7467600" cy="4331456"/>
          </a:xfrm>
        </p:spPr>
        <p:txBody>
          <a:bodyPr>
            <a:normAutofit fontScale="85000" lnSpcReduction="20000"/>
          </a:bodyPr>
          <a:lstStyle/>
          <a:p>
            <a:pPr marL="0" indent="0">
              <a:buNone/>
            </a:pPr>
            <a:r>
              <a:rPr lang="en-US" sz="2600" b="1" dirty="0" smtClean="0"/>
              <a:t>If you believe Jesus is the path to salvation you also believe everything Jesus “said”</a:t>
            </a:r>
          </a:p>
          <a:p>
            <a:pPr marL="0" indent="0">
              <a:buNone/>
            </a:pPr>
            <a:endParaRPr lang="en-US" sz="2600" dirty="0" smtClean="0"/>
          </a:p>
          <a:p>
            <a:pPr marL="0" indent="0">
              <a:buNone/>
            </a:pPr>
            <a:r>
              <a:rPr lang="en-US" dirty="0" smtClean="0"/>
              <a:t>Matthew 28:18-20</a:t>
            </a:r>
          </a:p>
          <a:p>
            <a:pPr lvl="2"/>
            <a:r>
              <a:rPr lang="en-US" dirty="0" smtClean="0"/>
              <a:t>All authority has been given to Jesus</a:t>
            </a:r>
          </a:p>
          <a:p>
            <a:pPr marL="0" indent="0">
              <a:buNone/>
            </a:pPr>
            <a:r>
              <a:rPr lang="en-US" dirty="0" smtClean="0"/>
              <a:t>Matthew 7:21-23 </a:t>
            </a:r>
          </a:p>
          <a:p>
            <a:pPr lvl="2"/>
            <a:r>
              <a:rPr lang="en-US" dirty="0"/>
              <a:t>these are people that clearly believed in Jesus, but they are </a:t>
            </a:r>
            <a:r>
              <a:rPr lang="en-US" dirty="0" smtClean="0"/>
              <a:t>rejected</a:t>
            </a:r>
          </a:p>
          <a:p>
            <a:pPr marL="0" indent="0">
              <a:buNone/>
            </a:pPr>
            <a:r>
              <a:rPr lang="en-US" dirty="0" smtClean="0"/>
              <a:t>Matthew 18:21-35 </a:t>
            </a:r>
          </a:p>
          <a:p>
            <a:pPr lvl="2"/>
            <a:r>
              <a:rPr lang="en-US" dirty="0"/>
              <a:t>a parable of a man who is forgiven, but then doesn’t extend forgiveness to his fellow man. </a:t>
            </a:r>
            <a:endParaRPr lang="en-US" dirty="0" smtClean="0"/>
          </a:p>
          <a:p>
            <a:pPr marL="0" indent="0">
              <a:buNone/>
            </a:pPr>
            <a:r>
              <a:rPr lang="en-US" dirty="0" smtClean="0"/>
              <a:t>Matthew 25</a:t>
            </a:r>
          </a:p>
          <a:p>
            <a:pPr lvl="2"/>
            <a:r>
              <a:rPr lang="en-US" dirty="0" smtClean="0"/>
              <a:t>Parable of the talents</a:t>
            </a:r>
          </a:p>
          <a:p>
            <a:pPr marL="0" indent="0">
              <a:buNone/>
            </a:pPr>
            <a:r>
              <a:rPr lang="en-US" dirty="0" smtClean="0"/>
              <a:t>John 14:15-17</a:t>
            </a:r>
          </a:p>
          <a:p>
            <a:pPr lvl="2"/>
            <a:r>
              <a:rPr lang="en-US" dirty="0" smtClean="0"/>
              <a:t>How will you show Jesus you love him? So if you don’t DO his commandments you don’t love him</a:t>
            </a:r>
          </a:p>
          <a:p>
            <a:pPr marL="0" indent="0">
              <a:buNone/>
            </a:pPr>
            <a:endParaRPr lang="en-US" dirty="0" smtClean="0"/>
          </a:p>
        </p:txBody>
      </p:sp>
    </p:spTree>
    <p:extLst>
      <p:ext uri="{BB962C8B-B14F-4D97-AF65-F5344CB8AC3E}">
        <p14:creationId xmlns:p14="http://schemas.microsoft.com/office/powerpoint/2010/main" val="103151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260153"/>
            <a:ext cx="8041440" cy="1442674"/>
          </a:xfrm>
        </p:spPr>
        <p:txBody>
          <a:bodyPr>
            <a:normAutofit fontScale="90000"/>
          </a:bodyPr>
          <a:lstStyle/>
          <a:p>
            <a:r>
              <a:rPr lang="en-US" dirty="0" smtClean="0"/>
              <a:t>What Does It Mean to Believe?</a:t>
            </a:r>
            <a:endParaRPr lang="en-US" dirty="0"/>
          </a:p>
        </p:txBody>
      </p:sp>
      <p:sp>
        <p:nvSpPr>
          <p:cNvPr id="3" name="Content Placeholder 2"/>
          <p:cNvSpPr>
            <a:spLocks noGrp="1"/>
          </p:cNvSpPr>
          <p:nvPr>
            <p:ph idx="1"/>
          </p:nvPr>
        </p:nvSpPr>
        <p:spPr>
          <a:xfrm>
            <a:off x="838200" y="1791414"/>
            <a:ext cx="7467600" cy="3951337"/>
          </a:xfrm>
        </p:spPr>
        <p:txBody>
          <a:bodyPr/>
          <a:lstStyle/>
          <a:p>
            <a:pPr marL="0" indent="0">
              <a:buNone/>
            </a:pPr>
            <a:r>
              <a:rPr lang="en-US" dirty="0" smtClean="0"/>
              <a:t>When someone tells you that you just have to believe in Jesus to be saved, they’re incorrect. </a:t>
            </a:r>
          </a:p>
          <a:p>
            <a:pPr marL="514350" indent="-514350">
              <a:buFont typeface="+mj-lt"/>
              <a:buAutoNum type="arabicPeriod"/>
            </a:pPr>
            <a:r>
              <a:rPr lang="en-US" dirty="0" smtClean="0"/>
              <a:t>There are other verses that list different things that will save us. </a:t>
            </a:r>
          </a:p>
          <a:p>
            <a:pPr marL="514350" indent="-514350">
              <a:buFont typeface="+mj-lt"/>
              <a:buAutoNum type="arabicPeriod"/>
            </a:pPr>
            <a:r>
              <a:rPr lang="en-US" dirty="0" smtClean="0"/>
              <a:t>Your salvation would then be based on your belief, not on God</a:t>
            </a:r>
            <a:endParaRPr lang="en-US" dirty="0"/>
          </a:p>
          <a:p>
            <a:pPr marL="0" indent="0">
              <a:buNone/>
            </a:pPr>
            <a:endParaRPr lang="en-US" dirty="0" smtClean="0"/>
          </a:p>
        </p:txBody>
      </p:sp>
    </p:spTree>
    <p:extLst>
      <p:ext uri="{BB962C8B-B14F-4D97-AF65-F5344CB8AC3E}">
        <p14:creationId xmlns:p14="http://schemas.microsoft.com/office/powerpoint/2010/main" val="21714102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your belief in Jesus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It is a work</a:t>
            </a:r>
          </a:p>
          <a:p>
            <a:pPr marL="457200" indent="-457200">
              <a:buFont typeface="+mj-lt"/>
              <a:buAutoNum type="arabicPeriod"/>
            </a:pPr>
            <a:r>
              <a:rPr lang="en-US" dirty="0" smtClean="0"/>
              <a:t>It’s an acknowledgement that Jesus has all authority</a:t>
            </a:r>
          </a:p>
          <a:p>
            <a:pPr marL="457200" indent="-457200">
              <a:buFont typeface="+mj-lt"/>
              <a:buAutoNum type="arabicPeriod"/>
            </a:pPr>
            <a:r>
              <a:rPr lang="en-US" dirty="0" smtClean="0"/>
              <a:t>It means you can call on Him and still be rejected</a:t>
            </a:r>
          </a:p>
          <a:p>
            <a:pPr marL="457200" indent="-457200">
              <a:buFont typeface="+mj-lt"/>
              <a:buAutoNum type="arabicPeriod"/>
            </a:pPr>
            <a:r>
              <a:rPr lang="en-US" dirty="0" smtClean="0"/>
              <a:t>Your belief alone won’t result in forgiveness if you don’t forgive </a:t>
            </a:r>
            <a:r>
              <a:rPr lang="en-US" smtClean="0"/>
              <a:t>in turn</a:t>
            </a:r>
            <a:endParaRPr lang="en-US" dirty="0" smtClean="0"/>
          </a:p>
          <a:p>
            <a:pPr marL="457200" indent="-457200">
              <a:buFont typeface="+mj-lt"/>
              <a:buAutoNum type="arabicPeriod"/>
            </a:pPr>
            <a:r>
              <a:rPr lang="en-US" dirty="0" smtClean="0"/>
              <a:t>Knowing God and being unproductive will result in your removal</a:t>
            </a:r>
          </a:p>
          <a:p>
            <a:pPr marL="457200" indent="-457200">
              <a:buFont typeface="+mj-lt"/>
              <a:buAutoNum type="arabicPeriod"/>
            </a:pPr>
            <a:r>
              <a:rPr lang="en-US" dirty="0" smtClean="0"/>
              <a:t>Loving Jesus means doing what he says</a:t>
            </a:r>
            <a:endParaRPr lang="en-US" dirty="0"/>
          </a:p>
        </p:txBody>
      </p:sp>
    </p:spTree>
    <p:extLst>
      <p:ext uri="{BB962C8B-B14F-4D97-AF65-F5344CB8AC3E}">
        <p14:creationId xmlns:p14="http://schemas.microsoft.com/office/powerpoint/2010/main" val="3421474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Sketchbook.thmx</Template>
  <TotalTime>2162</TotalTime>
  <Words>1477</Words>
  <Application>Microsoft Macintosh PowerPoint</Application>
  <PresentationFormat>On-screen Show (4:3)</PresentationFormat>
  <Paragraphs>88</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Sketchbook</vt:lpstr>
      <vt:lpstr>Belief Defined</vt:lpstr>
      <vt:lpstr>Belief ≠ Faith</vt:lpstr>
      <vt:lpstr>Belief Is Necessary for Salvation</vt:lpstr>
      <vt:lpstr>Is Belief a Work?</vt:lpstr>
      <vt:lpstr>What Does It Mean to Believe?</vt:lpstr>
      <vt:lpstr>What Does It Mean to Believe?</vt:lpstr>
      <vt:lpstr>What is your belief in Jesus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Belief Defined</dc:title>
  <dc:creator>BCMB Mobile</dc:creator>
  <cp:lastModifiedBy>BCMB Mobile</cp:lastModifiedBy>
  <cp:revision>40</cp:revision>
  <dcterms:created xsi:type="dcterms:W3CDTF">2016-01-02T01:02:05Z</dcterms:created>
  <dcterms:modified xsi:type="dcterms:W3CDTF">2016-01-10T16:01:14Z</dcterms:modified>
</cp:coreProperties>
</file>