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2D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2D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8ACC-C222-4788-A8EA-4440FBE9A2E6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DC3D5-1B39-4D38-858E-2645ACA9A0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</a:rPr>
              <a:t>Revenge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Another Root of All Kinds of Evil…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Sweet Revenge.jpg"/>
          <p:cNvPicPr>
            <a:picLocks noChangeAspect="1"/>
          </p:cNvPicPr>
          <p:nvPr/>
        </p:nvPicPr>
        <p:blipFill>
          <a:blip r:embed="rId2" cstate="print"/>
          <a:srcRect b="2158"/>
          <a:stretch>
            <a:fillRect/>
          </a:stretch>
        </p:blipFill>
        <p:spPr>
          <a:xfrm>
            <a:off x="1600200" y="2286000"/>
            <a:ext cx="5953125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Motivates People to Do Evil?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 Jn. 2:15-16 – Boils down to Selfishness, which includes greed and revenge.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Consider fictional villains &amp; their motives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Michael </a:t>
            </a:r>
            <a:r>
              <a:rPr lang="en-US" dirty="0" err="1" smtClean="0">
                <a:solidFill>
                  <a:srgbClr val="FFFF00"/>
                </a:solidFill>
              </a:rPr>
              <a:t>Corleone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i="1" dirty="0" smtClean="0">
                <a:solidFill>
                  <a:srgbClr val="FFFF00"/>
                </a:solidFill>
              </a:rPr>
              <a:t>The Godfather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Inigo</a:t>
            </a:r>
            <a:r>
              <a:rPr lang="en-US" dirty="0" smtClean="0">
                <a:solidFill>
                  <a:srgbClr val="FFFF00"/>
                </a:solidFill>
              </a:rPr>
              <a:t> Montoya, </a:t>
            </a:r>
            <a:r>
              <a:rPr lang="en-US" i="1" dirty="0" smtClean="0">
                <a:solidFill>
                  <a:srgbClr val="FFFF00"/>
                </a:solidFill>
              </a:rPr>
              <a:t>The Princess Bride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to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457200"/>
            <a:ext cx="6810489" cy="58893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Biblical Examples of Personal Revenge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Lamech</a:t>
            </a:r>
            <a:r>
              <a:rPr lang="en-US" dirty="0" smtClean="0">
                <a:solidFill>
                  <a:srgbClr val="FFFF00"/>
                </a:solidFill>
              </a:rPr>
              <a:t> – Gen. 4:23-24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Simeon &amp; Levi avenging their sister’s rape – Gen. 34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James &amp; John ask to command fire from heaven – </a:t>
            </a:r>
            <a:r>
              <a:rPr lang="en-US" dirty="0" err="1" smtClean="0">
                <a:solidFill>
                  <a:srgbClr val="FFFF00"/>
                </a:solidFill>
              </a:rPr>
              <a:t>Lk</a:t>
            </a:r>
            <a:r>
              <a:rPr lang="en-US" dirty="0" smtClean="0">
                <a:solidFill>
                  <a:srgbClr val="FFFF00"/>
                </a:solidFill>
              </a:rPr>
              <a:t>. 9:52-56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Revenge is Not for the Christian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Heb. 10:30 – “Vengeance is Mine.”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Mt. 5:38-45 – Turn the other cheek…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Cold.jpg"/>
          <p:cNvPicPr>
            <a:picLocks noChangeAspect="1"/>
          </p:cNvPicPr>
          <p:nvPr/>
        </p:nvPicPr>
        <p:blipFill>
          <a:blip r:embed="rId2" cstate="print"/>
          <a:srcRect b="9792"/>
          <a:stretch>
            <a:fillRect/>
          </a:stretch>
        </p:blipFill>
        <p:spPr>
          <a:xfrm>
            <a:off x="2209800" y="1524000"/>
            <a:ext cx="481965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Application:  Don’t Seek Revenge in…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Marriage – Col. 3:18-19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Family – Col. 3:20-21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Job – Col. 3:22—4:1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Church – 1 Cor. 12:23-26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Le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810000"/>
            <a:ext cx="4391025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Instead of Revenge…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Rom. 12:17 – Take thought for what is noble in the sight of all.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Rom. 12:18 – Live peaceably with all.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Rom. 12:21 – Overcome evil with good.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 </a:t>
            </a:r>
            <a:r>
              <a:rPr lang="en-US" dirty="0" err="1" smtClean="0">
                <a:solidFill>
                  <a:srgbClr val="FFFF00"/>
                </a:solidFill>
              </a:rPr>
              <a:t>Ths</a:t>
            </a:r>
            <a:r>
              <a:rPr lang="en-US" dirty="0" smtClean="0">
                <a:solidFill>
                  <a:srgbClr val="FFFF00"/>
                </a:solidFill>
              </a:rPr>
              <a:t>. 5:15 – Always seek to do good to one another and to all.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 Pet. 3:9 – Repay with a blessing. It is for this that you were called—that you might inherit a blessing.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Forgiveness &gt; Revenge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Personal vengeance is not sweet—it’s sin that is connected to other sins (lack of love, gossip, slander, hatred, jealousy, murder, etc.).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Jesus demonstrated opposite of revenge.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Lk</a:t>
            </a:r>
            <a:r>
              <a:rPr lang="en-US" dirty="0" smtClean="0">
                <a:solidFill>
                  <a:srgbClr val="FFFF00"/>
                </a:solidFill>
              </a:rPr>
              <a:t>. 22:49-51, Jn. 18:10-11 – Healed </a:t>
            </a:r>
            <a:r>
              <a:rPr lang="en-US" dirty="0" err="1" smtClean="0">
                <a:solidFill>
                  <a:srgbClr val="FFFF00"/>
                </a:solidFill>
              </a:rPr>
              <a:t>Malchus</a:t>
            </a:r>
            <a:r>
              <a:rPr lang="en-US" dirty="0" smtClean="0">
                <a:solidFill>
                  <a:srgbClr val="FFFF00"/>
                </a:solidFill>
              </a:rPr>
              <a:t>’ ear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Lk</a:t>
            </a:r>
            <a:r>
              <a:rPr lang="en-US" dirty="0" smtClean="0">
                <a:solidFill>
                  <a:srgbClr val="FFFF00"/>
                </a:solidFill>
              </a:rPr>
              <a:t>. 23:34 – “Forgive them.”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Revenge</vt:lpstr>
      <vt:lpstr>What Motivates People to Do Evil?</vt:lpstr>
      <vt:lpstr>Slide 3</vt:lpstr>
      <vt:lpstr>Biblical Examples of Personal Revenge</vt:lpstr>
      <vt:lpstr>Revenge is Not for the Christian</vt:lpstr>
      <vt:lpstr>Application:  Don’t Seek Revenge in…</vt:lpstr>
      <vt:lpstr>Instead of Revenge…</vt:lpstr>
      <vt:lpstr>Forgiveness &gt; Revenge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</dc:creator>
  <cp:lastModifiedBy>Bill</cp:lastModifiedBy>
  <cp:revision>11</cp:revision>
  <dcterms:created xsi:type="dcterms:W3CDTF">2016-01-17T10:39:57Z</dcterms:created>
  <dcterms:modified xsi:type="dcterms:W3CDTF">2016-01-17T12:20:57Z</dcterms:modified>
</cp:coreProperties>
</file>