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2B0B"/>
    <a:srgbClr val="F5EFF4"/>
    <a:srgbClr val="4239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696" autoAdjust="0"/>
  </p:normalViewPr>
  <p:slideViewPr>
    <p:cSldViewPr snapToGrid="0">
      <p:cViewPr varScale="1">
        <p:scale>
          <a:sx n="99" d="100"/>
          <a:sy n="99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853DA-EA23-4745-9EB3-D3A6B3BA65F9}" type="datetimeFigureOut">
              <a:rPr lang="en-US" smtClean="0"/>
              <a:t>12/11/2016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85842-1874-42EB-AEE7-4611BCFF0E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7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Gary Keller is chairman of the board and cofounder of Keller Williams Reality, Inc. which holds the #1 position as the largest real estate company in the United States. His New Your times</a:t>
            </a:r>
            <a:r>
              <a:rPr lang="en-US" baseline="0" dirty="0"/>
              <a:t> bestselling books have sold more than 1,300,000 copies.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85842-1874-42EB-AEE7-4611BCFF0E9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9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several techniques</a:t>
            </a:r>
            <a:r>
              <a:rPr lang="en-US" baseline="0" dirty="0"/>
              <a:t> presenting in the book, but the first is exceedingly simple – what is the one thing?</a:t>
            </a:r>
            <a:endParaRPr lang="en-US" dirty="0"/>
          </a:p>
          <a:p>
            <a:r>
              <a:rPr lang="en-US" dirty="0"/>
              <a:t>Boil it all down to one thing</a:t>
            </a:r>
            <a:r>
              <a:rPr lang="en-US" baseline="0" dirty="0"/>
              <a:t> – what is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85842-1874-42EB-AEE7-4611BCFF0E9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10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85842-1874-42EB-AEE7-4611BCFF0E9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47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 1983, Lorne Whitehead of British Columbia set up a domino amplifier, with each domino 1.5 times larger in size than the previous domino.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of the most common and most STUPID things I think all off us do, is see someone successful and want</a:t>
            </a:r>
            <a:r>
              <a:rPr lang="en-US" baseline="0" dirty="0"/>
              <a:t> that success right away.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In business we understand to amass a client base or a portfolio of properties it takes time and effort, why do we not see that in service to God?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85842-1874-42EB-AEE7-4611BCFF0E9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21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85842-1874-42EB-AEE7-4611BCFF0E9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5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62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1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3270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36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48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6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618" y="609600"/>
            <a:ext cx="4920694" cy="1233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617" y="1923691"/>
            <a:ext cx="4920695" cy="41176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9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4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1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3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2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1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2" descr="Image result"/>
          <p:cNvPicPr>
            <a:picLocks noChangeAspect="1" noChangeArrowheads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9" r="28356"/>
          <a:stretch/>
        </p:blipFill>
        <p:spPr bwMode="auto">
          <a:xfrm>
            <a:off x="0" y="0"/>
            <a:ext cx="20366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83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i="1" dirty="0"/>
              <a:t>The ONE Thing</a:t>
            </a:r>
            <a:r>
              <a:rPr lang="en-US" dirty="0"/>
              <a:t>, you’ll learn to: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Cut through the clutter</a:t>
            </a:r>
          </a:p>
          <a:p>
            <a:r>
              <a:rPr lang="en-US" dirty="0"/>
              <a:t>Achieve better results in less time</a:t>
            </a:r>
          </a:p>
          <a:p>
            <a:r>
              <a:rPr lang="en-US" dirty="0"/>
              <a:t>Build momentum toward your goal</a:t>
            </a:r>
          </a:p>
          <a:p>
            <a:r>
              <a:rPr lang="en-US" dirty="0"/>
              <a:t>Dial down the stress</a:t>
            </a:r>
          </a:p>
          <a:p>
            <a:r>
              <a:rPr lang="en-US" dirty="0"/>
              <a:t>Overcome that overwhelmed feeling</a:t>
            </a:r>
          </a:p>
          <a:p>
            <a:r>
              <a:rPr lang="en-US" dirty="0"/>
              <a:t>Revive your energy</a:t>
            </a:r>
          </a:p>
          <a:p>
            <a:r>
              <a:rPr lang="en-US" dirty="0"/>
              <a:t>Stay on track</a:t>
            </a:r>
          </a:p>
          <a:p>
            <a:r>
              <a:rPr lang="en-US" dirty="0"/>
              <a:t>Master what matters to you</a:t>
            </a:r>
          </a:p>
          <a:p>
            <a:pPr marL="0" indent="0" algn="ctr">
              <a:buNone/>
            </a:pPr>
            <a:r>
              <a:rPr lang="en-US" sz="1400" i="1" dirty="0"/>
              <a:t>(copied from the front flap)</a:t>
            </a:r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9" r="28356"/>
          <a:stretch/>
        </p:blipFill>
        <p:spPr bwMode="auto">
          <a:xfrm>
            <a:off x="0" y="0"/>
            <a:ext cx="20366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48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9" r="28356"/>
          <a:stretch/>
        </p:blipFill>
        <p:spPr bwMode="auto">
          <a:xfrm>
            <a:off x="0" y="0"/>
            <a:ext cx="20366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83228" y="-2110978"/>
            <a:ext cx="5777544" cy="110799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14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68993" y="5496232"/>
            <a:ext cx="15043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500" b="1" dirty="0"/>
              <a:t>WHAT’S YOUR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8993" y="6065205"/>
            <a:ext cx="1504335" cy="424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5200" b="1" dirty="0"/>
              <a:t>ONE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68993" y="6424899"/>
            <a:ext cx="1504335" cy="359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3000" b="1" dirty="0"/>
              <a:t>THING?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6631" y="6688723"/>
            <a:ext cx="326828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reproduced from image on back cover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4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cap="small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Jesus</a:t>
            </a:r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6600" b="1" cap="small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 Christ – John 14:6 (Hebrews)</a:t>
            </a:r>
          </a:p>
          <a:p>
            <a:r>
              <a:rPr lang="en-US" dirty="0"/>
              <a:t>Christian</a:t>
            </a:r>
          </a:p>
          <a:p>
            <a:pPr lvl="1"/>
            <a:r>
              <a:rPr lang="en-US" dirty="0"/>
              <a:t>Scriptural – Acts 11:26</a:t>
            </a:r>
          </a:p>
          <a:p>
            <a:pPr lvl="1"/>
            <a:r>
              <a:rPr lang="en-US" dirty="0"/>
              <a:t>It is who we are</a:t>
            </a:r>
          </a:p>
          <a:p>
            <a:r>
              <a:rPr lang="en-US" dirty="0"/>
              <a:t>Name on the building</a:t>
            </a:r>
          </a:p>
          <a:p>
            <a:pPr lvl="1"/>
            <a:r>
              <a:rPr lang="en-US" dirty="0"/>
              <a:t>Scriptural – Romans 16:16</a:t>
            </a:r>
          </a:p>
          <a:p>
            <a:pPr lvl="1"/>
            <a:r>
              <a:rPr lang="en-US" dirty="0"/>
              <a:t>Focus – Mark 7:1-11</a:t>
            </a:r>
          </a:p>
          <a:p>
            <a:r>
              <a:rPr lang="en-US" dirty="0"/>
              <a:t>Our ONE thing is Jesus Christ, now what?</a:t>
            </a:r>
          </a:p>
        </p:txBody>
      </p:sp>
      <p:pic>
        <p:nvPicPr>
          <p:cNvPr id="4098" name="Picture 2" descr="Image result for black cross white backgrou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4" t="11832" r="18032" b="14291"/>
          <a:stretch/>
        </p:blipFill>
        <p:spPr bwMode="auto">
          <a:xfrm>
            <a:off x="394635" y="5322767"/>
            <a:ext cx="1280161" cy="13186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602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68.media.tumblr.com/2eb5c720e8f742db2c696220fc20e8d6/tumblr_o2lo3zEFLe1qen5h7o3_1280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540" y="3586834"/>
            <a:ext cx="7412460" cy="327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77322" y="6673334"/>
            <a:ext cx="3268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ONE Thing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Figure 2, pp. 14-15</a:t>
            </a:r>
          </a:p>
        </p:txBody>
      </p:sp>
      <p:pic>
        <p:nvPicPr>
          <p:cNvPr id="2054" name="Picture 6" descr="Image result for dominoes game im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69242" y="1732547"/>
            <a:ext cx="2871868" cy="215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79284" y="1056121"/>
            <a:ext cx="331624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200" b="1" dirty="0">
                <a:ln w="57150">
                  <a:solidFill>
                    <a:srgbClr val="423941"/>
                  </a:solidFill>
                </a:ln>
                <a:solidFill>
                  <a:srgbClr val="F5EFF4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BIG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320"/>
              </a:lnSpc>
            </a:pPr>
            <a:r>
              <a:rPr lang="en-US" dirty="0"/>
              <a:t>Start </a:t>
            </a:r>
            <a:r>
              <a:rPr lang="en-US" sz="1800" cap="all" dirty="0"/>
              <a:t>small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to go</a:t>
            </a:r>
            <a:endParaRPr lang="en-US" sz="7100" b="1" cap="all" dirty="0"/>
          </a:p>
        </p:txBody>
      </p:sp>
    </p:spTree>
    <p:extLst>
      <p:ext uri="{BB962C8B-B14F-4D97-AF65-F5344CB8AC3E}">
        <p14:creationId xmlns:p14="http://schemas.microsoft.com/office/powerpoint/2010/main" val="220053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black cross white backgrou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4" t="11832" r="18032" b="14291"/>
          <a:stretch/>
        </p:blipFill>
        <p:spPr bwMode="auto">
          <a:xfrm>
            <a:off x="394635" y="5322767"/>
            <a:ext cx="1280161" cy="13186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Rectangle 4"/>
          <p:cNvSpPr/>
          <p:nvPr/>
        </p:nvSpPr>
        <p:spPr>
          <a:xfrm>
            <a:off x="4275245" y="5136810"/>
            <a:ext cx="228600" cy="1719072"/>
          </a:xfrm>
          <a:prstGeom prst="rect">
            <a:avLst/>
          </a:prstGeom>
          <a:pattFill prst="horzBrick">
            <a:fgClr>
              <a:srgbClr val="F5EFF4"/>
            </a:fgClr>
            <a:bgClr>
              <a:srgbClr val="822B0B"/>
            </a:bgClr>
          </a:pattFill>
          <a:ln>
            <a:solidFill>
              <a:srgbClr val="822B0B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15183" y="4286418"/>
            <a:ext cx="347472" cy="2569464"/>
          </a:xfrm>
          <a:prstGeom prst="rect">
            <a:avLst/>
          </a:prstGeom>
          <a:pattFill prst="horzBrick">
            <a:fgClr>
              <a:srgbClr val="F5EFF4"/>
            </a:fgClr>
            <a:bgClr>
              <a:srgbClr val="822B0B"/>
            </a:bgClr>
          </a:pattFill>
          <a:ln>
            <a:solidFill>
              <a:srgbClr val="822B0B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24256" y="2997114"/>
            <a:ext cx="512064" cy="3858768"/>
          </a:xfrm>
          <a:prstGeom prst="rect">
            <a:avLst/>
          </a:prstGeom>
          <a:pattFill prst="horzBrick">
            <a:fgClr>
              <a:srgbClr val="F5EFF4"/>
            </a:fgClr>
            <a:bgClr>
              <a:srgbClr val="822B0B"/>
            </a:bgClr>
          </a:pattFill>
          <a:ln>
            <a:solidFill>
              <a:srgbClr val="822B0B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50303" y="1067730"/>
            <a:ext cx="768096" cy="5788152"/>
          </a:xfrm>
          <a:prstGeom prst="rect">
            <a:avLst/>
          </a:prstGeom>
          <a:pattFill prst="horzBrick">
            <a:fgClr>
              <a:srgbClr val="F5EFF4"/>
            </a:fgClr>
            <a:bgClr>
              <a:srgbClr val="822B0B"/>
            </a:bgClr>
          </a:pattFill>
          <a:ln>
            <a:solidFill>
              <a:srgbClr val="822B0B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00967" y="5712882"/>
            <a:ext cx="155448" cy="1143000"/>
          </a:xfrm>
          <a:prstGeom prst="rect">
            <a:avLst/>
          </a:prstGeom>
          <a:pattFill prst="horzBrick">
            <a:fgClr>
              <a:srgbClr val="F5EFF4"/>
            </a:fgClr>
            <a:bgClr>
              <a:srgbClr val="822B0B"/>
            </a:bgClr>
          </a:pattFill>
          <a:ln>
            <a:solidFill>
              <a:srgbClr val="822B0B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39299" y="6096930"/>
            <a:ext cx="100584" cy="758952"/>
          </a:xfrm>
          <a:prstGeom prst="rect">
            <a:avLst/>
          </a:prstGeom>
          <a:pattFill prst="horzBrick">
            <a:fgClr>
              <a:srgbClr val="F5EFF4"/>
            </a:fgClr>
            <a:bgClr>
              <a:srgbClr val="822B0B"/>
            </a:bgClr>
          </a:pattFill>
          <a:ln>
            <a:solidFill>
              <a:srgbClr val="822B0B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81586" y="6343818"/>
            <a:ext cx="64008" cy="512064"/>
          </a:xfrm>
          <a:prstGeom prst="rect">
            <a:avLst/>
          </a:prstGeom>
          <a:pattFill prst="horzBrick">
            <a:fgClr>
              <a:srgbClr val="F5EFF4"/>
            </a:fgClr>
            <a:bgClr>
              <a:srgbClr val="822B0B"/>
            </a:bgClr>
          </a:pattFill>
          <a:ln>
            <a:solidFill>
              <a:srgbClr val="822B0B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18196" y="6517554"/>
            <a:ext cx="27432" cy="338328"/>
          </a:xfrm>
          <a:prstGeom prst="rect">
            <a:avLst/>
          </a:prstGeom>
          <a:pattFill prst="horzBrick">
            <a:fgClr>
              <a:srgbClr val="F5EFF4"/>
            </a:fgClr>
            <a:bgClr>
              <a:srgbClr val="822B0B"/>
            </a:bgClr>
          </a:pattFill>
          <a:ln>
            <a:solidFill>
              <a:srgbClr val="822B0B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921700" y="6627282"/>
            <a:ext cx="18288" cy="228600"/>
          </a:xfrm>
          <a:prstGeom prst="rect">
            <a:avLst/>
          </a:prstGeom>
          <a:pattFill prst="horzBrick">
            <a:fgClr>
              <a:srgbClr val="F5EFF4"/>
            </a:fgClr>
            <a:bgClr>
              <a:srgbClr val="822B0B"/>
            </a:bgClr>
          </a:pattFill>
          <a:ln>
            <a:solidFill>
              <a:srgbClr val="822B0B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6" name="Picture 8" descr="Image result for man pushing w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90774" y="6169172"/>
            <a:ext cx="683793" cy="68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82587" y="2990973"/>
            <a:ext cx="27943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Start Here</a:t>
            </a:r>
          </a:p>
        </p:txBody>
      </p:sp>
      <p:sp>
        <p:nvSpPr>
          <p:cNvPr id="8" name="Arrow: Curved Right 7"/>
          <p:cNvSpPr/>
          <p:nvPr/>
        </p:nvSpPr>
        <p:spPr>
          <a:xfrm>
            <a:off x="1987166" y="3339377"/>
            <a:ext cx="683082" cy="3518623"/>
          </a:xfrm>
          <a:prstGeom prst="curvedRightArrow">
            <a:avLst>
              <a:gd name="adj1" fmla="val 22145"/>
              <a:gd name="adj2" fmla="val 52709"/>
              <a:gd name="adj3" fmla="val 226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Octagon 23"/>
          <p:cNvSpPr/>
          <p:nvPr/>
        </p:nvSpPr>
        <p:spPr>
          <a:xfrm>
            <a:off x="6693389" y="5071892"/>
            <a:ext cx="1097280" cy="1097280"/>
          </a:xfrm>
          <a:prstGeom prst="octagon">
            <a:avLst/>
          </a:prstGeom>
          <a:ln w="28575">
            <a:solidFill>
              <a:srgbClr val="822B0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noAutofit/>
          </a:bodyPr>
          <a:lstStyle/>
          <a:p>
            <a:pPr algn="ctr"/>
            <a:r>
              <a:rPr lang="en-US" sz="2400" b="0" cap="small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34389" y="1056121"/>
            <a:ext cx="331624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200" b="1" dirty="0">
                <a:ln w="57150">
                  <a:solidFill>
                    <a:srgbClr val="423941"/>
                  </a:solidFill>
                </a:ln>
                <a:solidFill>
                  <a:srgbClr val="F5EFF4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BIG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036618" y="609600"/>
            <a:ext cx="4920694" cy="1233577"/>
          </a:xfrm>
        </p:spPr>
        <p:txBody>
          <a:bodyPr>
            <a:normAutofit/>
          </a:bodyPr>
          <a:lstStyle/>
          <a:p>
            <a:pPr>
              <a:lnSpc>
                <a:spcPts val="3320"/>
              </a:lnSpc>
            </a:pPr>
            <a:r>
              <a:rPr lang="en-US" dirty="0"/>
              <a:t>Start </a:t>
            </a:r>
            <a:r>
              <a:rPr lang="en-US" sz="1800" cap="all" dirty="0"/>
              <a:t>small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to go</a:t>
            </a:r>
            <a:endParaRPr lang="en-US" sz="7100" b="1" cap="all" dirty="0"/>
          </a:p>
        </p:txBody>
      </p:sp>
    </p:spTree>
    <p:extLst>
      <p:ext uri="{BB962C8B-B14F-4D97-AF65-F5344CB8AC3E}">
        <p14:creationId xmlns:p14="http://schemas.microsoft.com/office/powerpoint/2010/main" val="260242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Jesus, The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617" y="1386038"/>
            <a:ext cx="5086078" cy="5471962"/>
          </a:xfrm>
        </p:spPr>
        <p:txBody>
          <a:bodyPr>
            <a:normAutofit/>
          </a:bodyPr>
          <a:lstStyle/>
          <a:p>
            <a:r>
              <a:rPr lang="en-US" dirty="0"/>
              <a:t>Jesus experienced what we experience (Hebrews 4:15)</a:t>
            </a:r>
          </a:p>
          <a:p>
            <a:pPr lvl="1"/>
            <a:r>
              <a:rPr lang="en-US" dirty="0"/>
              <a:t>Sadness (John 11)</a:t>
            </a:r>
          </a:p>
          <a:p>
            <a:pPr lvl="1"/>
            <a:r>
              <a:rPr lang="en-US" dirty="0"/>
              <a:t>Troubled (Matthew 26:36-46)</a:t>
            </a:r>
          </a:p>
          <a:p>
            <a:pPr lvl="1"/>
            <a:r>
              <a:rPr lang="en-US" dirty="0"/>
              <a:t>Joy (Matthew 3:13-17; Mark 9:1-8)</a:t>
            </a:r>
          </a:p>
          <a:p>
            <a:pPr lvl="1"/>
            <a:r>
              <a:rPr lang="en-US" dirty="0"/>
              <a:t>Trials (Matthew 4:1-11)</a:t>
            </a:r>
          </a:p>
          <a:p>
            <a:pPr lvl="1"/>
            <a:r>
              <a:rPr lang="en-US" dirty="0"/>
              <a:t>Disappointment (Mark 9, Matthew 14)</a:t>
            </a:r>
          </a:p>
          <a:p>
            <a:r>
              <a:rPr lang="en-US" dirty="0"/>
              <a:t>Jesus is the Way to:</a:t>
            </a:r>
          </a:p>
          <a:p>
            <a:pPr lvl="1"/>
            <a:r>
              <a:rPr lang="en-US" dirty="0"/>
              <a:t>A better life (John 10:10)</a:t>
            </a:r>
          </a:p>
          <a:p>
            <a:pPr lvl="1"/>
            <a:r>
              <a:rPr lang="en-US" dirty="0"/>
              <a:t>Forgiveness of sins (Ephesians 1:7)</a:t>
            </a:r>
          </a:p>
          <a:p>
            <a:pPr lvl="1"/>
            <a:r>
              <a:rPr lang="en-US" dirty="0"/>
              <a:t>Unity (John 17:20-23)</a:t>
            </a:r>
          </a:p>
          <a:p>
            <a:pPr lvl="1"/>
            <a:r>
              <a:rPr lang="en-US" dirty="0"/>
              <a:t>God and Eternal Life (John 14:6;17:1-3)</a:t>
            </a:r>
          </a:p>
        </p:txBody>
      </p:sp>
      <p:pic>
        <p:nvPicPr>
          <p:cNvPr id="4" name="Picture 2" descr="Image result for black cross whit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4" t="11832" r="18032" b="14291"/>
          <a:stretch/>
        </p:blipFill>
        <p:spPr bwMode="auto">
          <a:xfrm>
            <a:off x="394635" y="5322767"/>
            <a:ext cx="1280161" cy="13186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09068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617" y="609600"/>
            <a:ext cx="5057201" cy="709061"/>
          </a:xfrm>
        </p:spPr>
        <p:txBody>
          <a:bodyPr>
            <a:normAutofit/>
          </a:bodyPr>
          <a:lstStyle/>
          <a:p>
            <a:r>
              <a:rPr lang="en-US" dirty="0"/>
              <a:t>Seeing the BIG PICTURE</a:t>
            </a:r>
          </a:p>
        </p:txBody>
      </p:sp>
      <p:pic>
        <p:nvPicPr>
          <p:cNvPr id="1026" name="Picture 2" descr="Image result for domino falling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10" b="36895"/>
          <a:stretch/>
        </p:blipFill>
        <p:spPr bwMode="auto">
          <a:xfrm>
            <a:off x="1533073" y="6463364"/>
            <a:ext cx="5076825" cy="39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617" y="1318660"/>
            <a:ext cx="7107383" cy="5539339"/>
          </a:xfrm>
        </p:spPr>
        <p:txBody>
          <a:bodyPr>
            <a:normAutofit/>
          </a:bodyPr>
          <a:lstStyle/>
          <a:p>
            <a:r>
              <a:rPr lang="en-US" dirty="0"/>
              <a:t>Bible:</a:t>
            </a:r>
          </a:p>
          <a:p>
            <a:pPr lvl="1"/>
            <a:r>
              <a:rPr lang="en-US" dirty="0"/>
              <a:t>Collection of 66 books – 39OT/27NT</a:t>
            </a:r>
          </a:p>
          <a:p>
            <a:pPr lvl="1"/>
            <a:r>
              <a:rPr lang="en-US" dirty="0"/>
              <a:t>Over 40 authors</a:t>
            </a:r>
          </a:p>
          <a:p>
            <a:pPr lvl="1"/>
            <a:r>
              <a:rPr lang="en-US" dirty="0"/>
              <a:t>Written over 1500 years </a:t>
            </a:r>
          </a:p>
          <a:p>
            <a:pPr lvl="1"/>
            <a:r>
              <a:rPr lang="en-US" dirty="0"/>
              <a:t>One theme – God’s Plan of Redemption</a:t>
            </a:r>
          </a:p>
          <a:p>
            <a:pPr lvl="2"/>
            <a:r>
              <a:rPr lang="en-US" dirty="0"/>
              <a:t>Anchored by the writing of OT</a:t>
            </a:r>
          </a:p>
          <a:p>
            <a:pPr lvl="2"/>
            <a:r>
              <a:rPr lang="en-US" dirty="0"/>
              <a:t>Fulfilled in NT - “the gospel”</a:t>
            </a:r>
          </a:p>
          <a:p>
            <a:r>
              <a:rPr lang="en-US" dirty="0"/>
              <a:t>ONE Gospel</a:t>
            </a:r>
          </a:p>
          <a:p>
            <a:pPr lvl="1"/>
            <a:r>
              <a:rPr lang="en-US" dirty="0"/>
              <a:t>Jesus last words (Mark 16:15)</a:t>
            </a:r>
          </a:p>
          <a:p>
            <a:pPr lvl="1"/>
            <a:r>
              <a:rPr lang="en-US" dirty="0"/>
              <a:t>Power of Salvation (Romans 1:16)</a:t>
            </a:r>
          </a:p>
          <a:p>
            <a:pPr lvl="1"/>
            <a:r>
              <a:rPr lang="en-US" dirty="0"/>
              <a:t>Power to Condemn (2 Thessalonians 1:7-8)</a:t>
            </a:r>
          </a:p>
          <a:p>
            <a:pPr lvl="1"/>
            <a:r>
              <a:rPr lang="en-US" dirty="0"/>
              <a:t>Change = Different Gospel (Galatians 1:6-9)</a:t>
            </a:r>
          </a:p>
          <a:p>
            <a:r>
              <a:rPr lang="en-US" dirty="0"/>
              <a:t>Eternal Plan – Salvation! (John 3:16, </a:t>
            </a:r>
            <a:r>
              <a:rPr lang="en-US" dirty="0" err="1"/>
              <a:t>Eph</a:t>
            </a:r>
            <a:r>
              <a:rPr lang="en-US" dirty="0"/>
              <a:t> 3:11; 1:3-6)…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4" name="Picture 2" descr="Image result for black cross white backgrou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4" t="11832" r="18032" b="14291"/>
          <a:stretch/>
        </p:blipFill>
        <p:spPr bwMode="auto">
          <a:xfrm>
            <a:off x="394635" y="5322767"/>
            <a:ext cx="1280161" cy="13186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0527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325</TotalTime>
  <Words>375</Words>
  <Application>Microsoft Office PowerPoint</Application>
  <PresentationFormat>On-screen Show (4:3)</PresentationFormat>
  <Paragraphs>68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In The ONE Thing, you’ll learn to:</vt:lpstr>
      <vt:lpstr>PowerPoint Presentation</vt:lpstr>
      <vt:lpstr>Jesus Christ</vt:lpstr>
      <vt:lpstr>Start small                 to go</vt:lpstr>
      <vt:lpstr>Start small               to go</vt:lpstr>
      <vt:lpstr>Jesus, The Way</vt:lpstr>
      <vt:lpstr>Seeing the BIG PICTURE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Andrews</dc:creator>
  <cp:lastModifiedBy>Brian Andrews</cp:lastModifiedBy>
  <cp:revision>29</cp:revision>
  <dcterms:created xsi:type="dcterms:W3CDTF">2016-12-10T18:36:02Z</dcterms:created>
  <dcterms:modified xsi:type="dcterms:W3CDTF">2016-12-11T13:38:01Z</dcterms:modified>
</cp:coreProperties>
</file>