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AF6C-069C-4F4D-A360-4E639779220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786871"/>
            <a:ext cx="8305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Arial Black" pitchFamily="34" charset="0"/>
              </a:rPr>
              <a:t>In </a:t>
            </a:r>
            <a:r>
              <a:rPr lang="en-US" sz="2400" dirty="0">
                <a:solidFill>
                  <a:srgbClr val="0000CC"/>
                </a:solidFill>
                <a:latin typeface="Arial Black" pitchFamily="34" charset="0"/>
              </a:rPr>
              <a:t>August I preached part 1 and we considered what God thinks when we:</a:t>
            </a:r>
          </a:p>
          <a:p>
            <a:r>
              <a:rPr lang="en-US" sz="2400" b="1" dirty="0" smtClean="0"/>
              <a:t>1</a:t>
            </a:r>
            <a:r>
              <a:rPr lang="en-US" sz="2400" b="1" dirty="0"/>
              <a:t>. Take the time to invite a friend or a family member to Bible Class?</a:t>
            </a:r>
            <a:r>
              <a:rPr lang="en-US" sz="2400" dirty="0"/>
              <a:t> </a:t>
            </a:r>
          </a:p>
          <a:p>
            <a:r>
              <a:rPr lang="en-US" sz="2400" b="1" dirty="0"/>
              <a:t>2. Stand for the rights of the innocent unborn and born babies.</a:t>
            </a:r>
            <a:r>
              <a:rPr lang="en-US" sz="2400" dirty="0"/>
              <a:t> </a:t>
            </a:r>
          </a:p>
          <a:p>
            <a:r>
              <a:rPr lang="en-US" sz="2400" b="1" dirty="0"/>
              <a:t>3. Continue to teach and preach that God set up marriage for one man and one woman</a:t>
            </a:r>
            <a:r>
              <a:rPr lang="en-US" sz="2400" dirty="0"/>
              <a:t>.</a:t>
            </a:r>
          </a:p>
          <a:p>
            <a:r>
              <a:rPr lang="en-US" sz="2400" b="1" dirty="0"/>
              <a:t>4. Humbly and quickly repent of our sins</a:t>
            </a:r>
            <a:r>
              <a:rPr lang="en-US" sz="2400" dirty="0"/>
              <a:t>.</a:t>
            </a:r>
          </a:p>
          <a:p>
            <a:r>
              <a:rPr lang="en-US" sz="2400" b="1" dirty="0"/>
              <a:t>5. Use the gifts God has blessed us with to do good</a:t>
            </a:r>
            <a:r>
              <a:rPr lang="en-US" sz="2400" dirty="0"/>
              <a:t>.</a:t>
            </a:r>
          </a:p>
          <a:p>
            <a:r>
              <a:rPr lang="en-US" sz="2400" b="1" dirty="0"/>
              <a:t>6. Give our time for those who are in need of visits and encouragement</a:t>
            </a:r>
            <a:r>
              <a:rPr lang="en-US" sz="2400" dirty="0"/>
              <a:t>.</a:t>
            </a:r>
          </a:p>
          <a:p>
            <a:r>
              <a:rPr lang="en-US" sz="2400" b="1" dirty="0"/>
              <a:t>7. Work hard to set a good Christian example to our spouses, children, and friends who need the salvation of Jesus</a:t>
            </a:r>
            <a:r>
              <a:rPr lang="en-US" sz="2400" dirty="0"/>
              <a:t>.</a:t>
            </a:r>
          </a:p>
          <a:p>
            <a:r>
              <a:rPr lang="en-US" sz="2400" b="1" dirty="0"/>
              <a:t>8. Walk by faith rather than by sight</a:t>
            </a:r>
            <a:r>
              <a:rPr lang="en-US" sz="24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133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does God think about you and me right now?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133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Our goal should be the same as what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Hebrew writer said in 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Hebrews 13:20-21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be well pleasing to God in all that we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do!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1336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you are a Christian who needs to repent and resolve to do better, why not do that now? </a:t>
            </a: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you are not a Christian this morning, why are you waiting?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help and encourage those preaching the gospel.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take time to thank God for the successes He allows us to have in this life.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honor our president and pray for him, even though we disagree with him.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sincerely honor and obey our parents.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give up worldly or fleshly things to be spiritually minded.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keep His commandments.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try to follow the example of Jesus.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are baptized to wash away our sins.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456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</dc:creator>
  <cp:lastModifiedBy>Murray</cp:lastModifiedBy>
  <cp:revision>8</cp:revision>
  <dcterms:created xsi:type="dcterms:W3CDTF">2012-06-30T12:06:28Z</dcterms:created>
  <dcterms:modified xsi:type="dcterms:W3CDTF">2013-01-25T21:52:34Z</dcterms:modified>
</cp:coreProperties>
</file>