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8" r:id="rId5"/>
    <p:sldId id="271" r:id="rId6"/>
    <p:sldId id="269" r:id="rId7"/>
    <p:sldId id="270" r:id="rId8"/>
    <p:sldId id="264" r:id="rId9"/>
    <p:sldId id="272" r:id="rId10"/>
    <p:sldId id="266" r:id="rId11"/>
    <p:sldId id="267" r:id="rId12"/>
    <p:sldId id="265" r:id="rId13"/>
    <p:sldId id="268" r:id="rId14"/>
    <p:sldId id="274" r:id="rId15"/>
    <p:sldId id="275" r:id="rId16"/>
    <p:sldId id="276" r:id="rId17"/>
    <p:sldId id="279" r:id="rId18"/>
    <p:sldId id="278" r:id="rId19"/>
    <p:sldId id="280" r:id="rId20"/>
    <p:sldId id="286" r:id="rId21"/>
    <p:sldId id="281" r:id="rId22"/>
    <p:sldId id="283" r:id="rId23"/>
    <p:sldId id="287" r:id="rId24"/>
    <p:sldId id="288" r:id="rId25"/>
    <p:sldId id="289" r:id="rId26"/>
    <p:sldId id="282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4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3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8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3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4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0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4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5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01C94-5C24-4ED9-9E0D-B33730327A6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B1C90-7784-4FC8-8E88-D9E71FCA8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5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THE TEMPLE OF GOD</a:t>
            </a:r>
            <a:endParaRPr lang="en-U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The House of The Lord</a:t>
            </a:r>
          </a:p>
          <a:p>
            <a:pPr algn="ctr"/>
            <a:r>
              <a:rPr lang="en-US" sz="5400" b="1" dirty="0" smtClean="0"/>
              <a:t>(Psalm 23:6)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4729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New Testament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Circumcision is now of the heart (Ro. 2:28-29)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Christians are now the Temple of God and to be kept holy (1 Corinthians 3:16-17, 6:19-20)</a:t>
            </a:r>
          </a:p>
        </p:txBody>
      </p:sp>
    </p:spTree>
    <p:extLst>
      <p:ext uri="{BB962C8B-B14F-4D97-AF65-F5344CB8AC3E}">
        <p14:creationId xmlns:p14="http://schemas.microsoft.com/office/powerpoint/2010/main" val="23728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New Testament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Circumcision is now of the heart (Ro. 2:28-29)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Christians are now the Temple of God and to be kept holy (1 Corinthians 3:16-17, 6:19-20)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God dwells in the Christian Temple of God    (2 Corinthians 6:16, 1 Timothy 3:15)</a:t>
            </a:r>
          </a:p>
        </p:txBody>
      </p:sp>
    </p:spTree>
    <p:extLst>
      <p:ext uri="{BB962C8B-B14F-4D97-AF65-F5344CB8AC3E}">
        <p14:creationId xmlns:p14="http://schemas.microsoft.com/office/powerpoint/2010/main" val="35350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New Testament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Circumcision is now of the heart (Ro. 2:28-29)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Christians are now the Temple of God and to be kept holy (1 Corinthians 3:16-17, 6:19-20)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God dwells in the Christian Temple of God    (2 Corinthians 6:16, 1 Timothy 3:15)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This Temple of God is built on the foundation of the prophets and apostles, with Christ as Chief cornerstone (Ephesians 2:19-22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735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New Testament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Circumcision is now of the heart (Ro. 2:28-29)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Christians are now the Temple of God and to be kept holy (1 Corinthians 3:16-17, 6:19-20)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God dwells in the Christian Temple of God    (2 Corinthians 6:16, 1 Timothy 3:15)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This Temple of God is built on the foundation of the prophets and apostles, with Christ as Chief cornerstone (Ephesians 2:19-22)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We Christians (priests, Temple of God) are to offer spiritual sacrifices (1 Peter 2:4-5, 9-10)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573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Everlasting Temple of God</a:t>
            </a:r>
          </a:p>
        </p:txBody>
      </p:sp>
    </p:spTree>
    <p:extLst>
      <p:ext uri="{BB962C8B-B14F-4D97-AF65-F5344CB8AC3E}">
        <p14:creationId xmlns:p14="http://schemas.microsoft.com/office/powerpoint/2010/main" val="42656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Everlasting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This is where God is (2 Samuel 22:7)</a:t>
            </a:r>
          </a:p>
        </p:txBody>
      </p:sp>
    </p:spTree>
    <p:extLst>
      <p:ext uri="{BB962C8B-B14F-4D97-AF65-F5344CB8AC3E}">
        <p14:creationId xmlns:p14="http://schemas.microsoft.com/office/powerpoint/2010/main" val="11835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Everlasting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This is where God is (2 Samuel 22:7)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Jesus (the Lamb) </a:t>
            </a:r>
            <a:r>
              <a:rPr lang="en-US" sz="3600" b="1" dirty="0" smtClean="0"/>
              <a:t>is greater than any physical temple (Matthew 12:6)</a:t>
            </a:r>
          </a:p>
        </p:txBody>
      </p:sp>
    </p:spTree>
    <p:extLst>
      <p:ext uri="{BB962C8B-B14F-4D97-AF65-F5344CB8AC3E}">
        <p14:creationId xmlns:p14="http://schemas.microsoft.com/office/powerpoint/2010/main" val="26124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Everlasting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This is where God is (2 Samuel 22:7)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Jesus (the Lamb) </a:t>
            </a:r>
            <a:r>
              <a:rPr lang="en-US" sz="3600" b="1" dirty="0" smtClean="0"/>
              <a:t>is greater than any physical temple (Matthew 12:6)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The Throne of God and The Lamb are </a:t>
            </a:r>
            <a:r>
              <a:rPr lang="en-US" sz="3600" b="1" dirty="0" smtClean="0"/>
              <a:t>to be in </a:t>
            </a:r>
            <a:r>
              <a:rPr lang="en-US" sz="3600" b="1" dirty="0" smtClean="0"/>
              <a:t>New Jerusalem; the Heavenly Temple of God (Revelation 3:12, 7:15-17, 21:1-8, 21:22-22:5)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6982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For the Christians here this morning: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3044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For the Christians here this morning:</a:t>
            </a:r>
          </a:p>
          <a:p>
            <a:endParaRPr lang="en-US" sz="3600" b="1" dirty="0" smtClean="0"/>
          </a:p>
          <a:p>
            <a:r>
              <a:rPr lang="en-US" sz="4000" b="1" i="1" dirty="0" smtClean="0"/>
              <a:t>Can you look in the mirror and say you are living your life as </a:t>
            </a:r>
            <a:r>
              <a:rPr lang="en-US" sz="4000" b="1" i="1" dirty="0" smtClean="0"/>
              <a:t>a </a:t>
            </a:r>
            <a:r>
              <a:rPr lang="en-US" sz="4000" b="1" i="1" dirty="0" smtClean="0"/>
              <a:t>Temple of God? </a:t>
            </a:r>
            <a:r>
              <a:rPr lang="en-US" sz="4000" b="1" i="1" dirty="0" smtClean="0"/>
              <a:t>(</a:t>
            </a:r>
            <a:r>
              <a:rPr lang="en-US" sz="4000" b="1" i="1" dirty="0" smtClean="0"/>
              <a:t>2 Cor. 13:5, James 1:23-27)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1466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6" y="327927"/>
            <a:ext cx="8990061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763" y="476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ISRAELITE TEMPLE OF GOD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812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For the Christians here this morning:</a:t>
            </a:r>
          </a:p>
          <a:p>
            <a:endParaRPr lang="en-US" sz="4400" b="1" dirty="0" smtClean="0"/>
          </a:p>
          <a:p>
            <a:r>
              <a:rPr lang="en-US" sz="4000" b="1" i="1" dirty="0" smtClean="0"/>
              <a:t>Are </a:t>
            </a:r>
            <a:r>
              <a:rPr lang="en-US" sz="4000" b="1" i="1" dirty="0"/>
              <a:t>we keeping ourselves pure, offering spiritual sacrifices each day for the Lord, and shining the Light of Jesus as one of His sanctified </a:t>
            </a:r>
            <a:r>
              <a:rPr lang="en-US" sz="4000" b="1" i="1" dirty="0" smtClean="0"/>
              <a:t>priests?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0947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For those who are not Christians: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0023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For those who are not Christians:</a:t>
            </a:r>
          </a:p>
          <a:p>
            <a:endParaRPr lang="en-US" sz="3600" b="1" dirty="0" smtClean="0"/>
          </a:p>
          <a:p>
            <a:r>
              <a:rPr lang="en-US" sz="4000" b="1" i="1" dirty="0" smtClean="0"/>
              <a:t>Why not become a Temple of God (a Christian) today? There is no other way but His way (John 14:6, 15).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8964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For those who are not Christians:</a:t>
            </a:r>
          </a:p>
          <a:p>
            <a:r>
              <a:rPr lang="en-US" sz="3600" b="1" dirty="0" smtClean="0"/>
              <a:t>Humbly </a:t>
            </a:r>
            <a:r>
              <a:rPr lang="en-US" sz="3600" b="1" dirty="0"/>
              <a:t>submit to the Lord’s commands (1 John 3:22-24, 5:1-5</a:t>
            </a:r>
            <a:r>
              <a:rPr lang="en-US" sz="3600" b="1" dirty="0" smtClean="0"/>
              <a:t>).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341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For those who are not Christians:</a:t>
            </a:r>
          </a:p>
          <a:p>
            <a:r>
              <a:rPr lang="en-US" sz="3600" b="1" dirty="0" smtClean="0"/>
              <a:t>Humbly </a:t>
            </a:r>
            <a:r>
              <a:rPr lang="en-US" sz="3600" b="1" dirty="0"/>
              <a:t>submit to the Lord’s commands (1 John 3:22-24, 5:1-5</a:t>
            </a:r>
            <a:r>
              <a:rPr lang="en-US" sz="3600" b="1" dirty="0" smtClean="0"/>
              <a:t>). </a:t>
            </a:r>
          </a:p>
          <a:p>
            <a:endParaRPr lang="en-US" sz="3600" b="1" dirty="0"/>
          </a:p>
          <a:p>
            <a:r>
              <a:rPr lang="en-US" sz="3600" b="1" dirty="0" smtClean="0"/>
              <a:t>Repent </a:t>
            </a:r>
            <a:r>
              <a:rPr lang="en-US" sz="3600" b="1" dirty="0"/>
              <a:t>of your sins and be baptized to wash them all </a:t>
            </a:r>
            <a:r>
              <a:rPr lang="en-US" sz="3600" b="1" dirty="0" smtClean="0"/>
              <a:t>away (Acts 2:38). </a:t>
            </a:r>
          </a:p>
        </p:txBody>
      </p:sp>
    </p:spTree>
    <p:extLst>
      <p:ext uri="{BB962C8B-B14F-4D97-AF65-F5344CB8AC3E}">
        <p14:creationId xmlns:p14="http://schemas.microsoft.com/office/powerpoint/2010/main" val="35359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For those who are not Christians:</a:t>
            </a:r>
          </a:p>
          <a:p>
            <a:r>
              <a:rPr lang="en-US" sz="3600" b="1" dirty="0" smtClean="0"/>
              <a:t>Humbly </a:t>
            </a:r>
            <a:r>
              <a:rPr lang="en-US" sz="3600" b="1" dirty="0"/>
              <a:t>submit to the Lord’s commands (1 John 3:22-24, 5:1-5</a:t>
            </a:r>
            <a:r>
              <a:rPr lang="en-US" sz="3600" b="1" dirty="0" smtClean="0"/>
              <a:t>). </a:t>
            </a:r>
          </a:p>
          <a:p>
            <a:endParaRPr lang="en-US" sz="3600" b="1" dirty="0"/>
          </a:p>
          <a:p>
            <a:r>
              <a:rPr lang="en-US" sz="3600" b="1" dirty="0" smtClean="0"/>
              <a:t>Repent </a:t>
            </a:r>
            <a:r>
              <a:rPr lang="en-US" sz="3600" b="1" dirty="0"/>
              <a:t>of your sins and be baptized to wash them all </a:t>
            </a:r>
            <a:r>
              <a:rPr lang="en-US" sz="3600" b="1" dirty="0" smtClean="0"/>
              <a:t>away (Acts 2:38). </a:t>
            </a:r>
          </a:p>
          <a:p>
            <a:endParaRPr lang="en-US" sz="3600" b="1" dirty="0"/>
          </a:p>
          <a:p>
            <a:r>
              <a:rPr lang="en-US" sz="3600" b="1" dirty="0" smtClean="0"/>
              <a:t>Leave </a:t>
            </a:r>
            <a:r>
              <a:rPr lang="en-US" sz="3600" b="1" dirty="0"/>
              <a:t>this physical building </a:t>
            </a:r>
            <a:r>
              <a:rPr lang="en-US" sz="3600" b="1" dirty="0" smtClean="0"/>
              <a:t>today as </a:t>
            </a:r>
            <a:r>
              <a:rPr lang="en-US" sz="3600" b="1" dirty="0"/>
              <a:t>a spiritual temple of </a:t>
            </a:r>
            <a:r>
              <a:rPr lang="en-US" sz="3600" b="1" dirty="0" smtClean="0"/>
              <a:t>God!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5195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696200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chemeClr val="tx1"/>
                  </a:solidFill>
                </a:ln>
                <a:latin typeface="Calibri Light" panose="020F0302020204030204" pitchFamily="34" charset="0"/>
                <a:cs typeface="Times New Roman" panose="02020603050405020304" pitchFamily="18" charset="0"/>
              </a:rPr>
              <a:t>A Christian is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latin typeface="Calibri Light" panose="020F0302020204030204" pitchFamily="34" charset="0"/>
                <a:cs typeface="Times New Roman" panose="02020603050405020304" pitchFamily="18" charset="0"/>
              </a:rPr>
              <a:t>an individual that one day will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latin typeface="Calibri Light" panose="020F0302020204030204" pitchFamily="34" charset="0"/>
                <a:cs typeface="Times New Roman" panose="02020603050405020304" pitchFamily="18" charset="0"/>
              </a:rPr>
              <a:t>be taken to the everlasting Temple of God and Christ. We Christians need to live our lives each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latin typeface="Calibri Light" panose="020F0302020204030204" pitchFamily="34" charset="0"/>
                <a:cs typeface="Times New Roman" panose="02020603050405020304" pitchFamily="18" charset="0"/>
              </a:rPr>
              <a:t>moment as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latin typeface="Calibri Light" panose="020F0302020204030204" pitchFamily="34" charset="0"/>
                <a:cs typeface="Times New Roman" panose="02020603050405020304" pitchFamily="18" charset="0"/>
              </a:rPr>
              <a:t>a Temple of God, in a way that brings glory to God. If we defile our Temple in any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latin typeface="Calibri Light" panose="020F0302020204030204" pitchFamily="34" charset="0"/>
                <a:cs typeface="Times New Roman" panose="02020603050405020304" pitchFamily="18" charset="0"/>
              </a:rPr>
              <a:t>way without forgiveness,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latin typeface="Calibri Light" panose="020F0302020204030204" pitchFamily="34" charset="0"/>
                <a:cs typeface="Times New Roman" panose="02020603050405020304" pitchFamily="18" charset="0"/>
              </a:rPr>
              <a:t>we will never live in the Heavenly Temple of God.</a:t>
            </a:r>
            <a:endParaRPr lang="en-US" sz="4000" b="1" i="1" dirty="0">
              <a:ln>
                <a:solidFill>
                  <a:schemeClr val="tx1"/>
                </a:solidFill>
              </a:ln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21336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If we can help you now, please come forward as we stand and sing!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6290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4763" y="476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ISRAELITE TEMPLE OF GOD</a:t>
            </a:r>
            <a:endParaRPr lang="en-US" sz="3600" b="1" dirty="0"/>
          </a:p>
        </p:txBody>
      </p:sp>
      <p:pic>
        <p:nvPicPr>
          <p:cNvPr id="5" name="Picture 2" descr="http://www.masonicsourcebook.com/solomon_te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7" y="679668"/>
            <a:ext cx="5638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62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Israelite Temple of God</a:t>
            </a:r>
          </a:p>
        </p:txBody>
      </p:sp>
    </p:spTree>
    <p:extLst>
      <p:ext uri="{BB962C8B-B14F-4D97-AF65-F5344CB8AC3E}">
        <p14:creationId xmlns:p14="http://schemas.microsoft.com/office/powerpoint/2010/main" val="42155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7" y="381000"/>
            <a:ext cx="7848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Israelite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Built by Solomon, where the presence of God was (1 Kings 5:3, 6:11-12)</a:t>
            </a:r>
          </a:p>
        </p:txBody>
      </p:sp>
    </p:spTree>
    <p:extLst>
      <p:ext uri="{BB962C8B-B14F-4D97-AF65-F5344CB8AC3E}">
        <p14:creationId xmlns:p14="http://schemas.microsoft.com/office/powerpoint/2010/main" val="12770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00576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Israelite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Built by Solomon, where the presence of God was </a:t>
            </a:r>
            <a:r>
              <a:rPr lang="en-US" sz="3600" b="1" dirty="0" smtClean="0"/>
              <a:t>(1 Kings 5:3, 6:11-12)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Dedicated by Solomon (1 Kings 8:22-27, 2 Chronicles 7:1-3)</a:t>
            </a:r>
          </a:p>
        </p:txBody>
      </p:sp>
    </p:spTree>
    <p:extLst>
      <p:ext uri="{BB962C8B-B14F-4D97-AF65-F5344CB8AC3E}">
        <p14:creationId xmlns:p14="http://schemas.microsoft.com/office/powerpoint/2010/main" val="9765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0057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Israelite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Built by Solomon, where the presence of God was </a:t>
            </a:r>
            <a:r>
              <a:rPr lang="en-US" sz="3600" b="1" dirty="0" smtClean="0"/>
              <a:t>(1 Kings 5:3, 6:11-12)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Dedicated by Solomon (1 Kings 8:22-27, 2 Chronicles 7:1-3)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Would be destroyed and end worship there (Mark 14:58, </a:t>
            </a:r>
            <a:r>
              <a:rPr lang="en-US" sz="3600" b="1" dirty="0" smtClean="0"/>
              <a:t>15:38, John 4:21-24)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704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New Testament Temple of God</a:t>
            </a:r>
          </a:p>
        </p:txBody>
      </p:sp>
    </p:spTree>
    <p:extLst>
      <p:ext uri="{BB962C8B-B14F-4D97-AF65-F5344CB8AC3E}">
        <p14:creationId xmlns:p14="http://schemas.microsoft.com/office/powerpoint/2010/main" val="20900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36" y="381000"/>
            <a:ext cx="8158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The New Testament Temple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Circumcision is now of the heart (Ro. 2:28-29)</a:t>
            </a:r>
          </a:p>
        </p:txBody>
      </p:sp>
    </p:spTree>
    <p:extLst>
      <p:ext uri="{BB962C8B-B14F-4D97-AF65-F5344CB8AC3E}">
        <p14:creationId xmlns:p14="http://schemas.microsoft.com/office/powerpoint/2010/main" val="31312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834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</dc:creator>
  <cp:lastModifiedBy>Murray</cp:lastModifiedBy>
  <cp:revision>10</cp:revision>
  <dcterms:created xsi:type="dcterms:W3CDTF">2013-11-22T23:33:00Z</dcterms:created>
  <dcterms:modified xsi:type="dcterms:W3CDTF">2013-12-14T15:36:54Z</dcterms:modified>
</cp:coreProperties>
</file>