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 id="2147483720" r:id="rId4"/>
  </p:sldMasterIdLst>
  <p:notesMasterIdLst>
    <p:notesMasterId r:id="rId25"/>
  </p:notesMasterIdLst>
  <p:sldIdLst>
    <p:sldId id="278" r:id="rId5"/>
    <p:sldId id="259" r:id="rId6"/>
    <p:sldId id="260" r:id="rId7"/>
    <p:sldId id="256" r:id="rId8"/>
    <p:sldId id="272" r:id="rId9"/>
    <p:sldId id="261" r:id="rId10"/>
    <p:sldId id="267" r:id="rId11"/>
    <p:sldId id="284" r:id="rId12"/>
    <p:sldId id="273" r:id="rId13"/>
    <p:sldId id="276" r:id="rId14"/>
    <p:sldId id="281" r:id="rId15"/>
    <p:sldId id="268" r:id="rId16"/>
    <p:sldId id="277" r:id="rId17"/>
    <p:sldId id="279" r:id="rId18"/>
    <p:sldId id="285" r:id="rId19"/>
    <p:sldId id="283" r:id="rId20"/>
    <p:sldId id="282" r:id="rId21"/>
    <p:sldId id="269" r:id="rId22"/>
    <p:sldId id="270"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725FFA-A18F-4A10-BABF-75BFF72467CD}" type="datetimeFigureOut">
              <a:rPr lang="en-US" smtClean="0"/>
              <a:pPr/>
              <a:t>8/26/2012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6F8DED-D0F1-4160-BE67-8DE7A839F8C2}" type="slidenum">
              <a:rPr lang="en-US" smtClean="0"/>
              <a:pPr/>
              <a:t>‹#›</a:t>
            </a:fld>
            <a:endParaRPr lang="en-US"/>
          </a:p>
        </p:txBody>
      </p:sp>
    </p:spTree>
    <p:extLst>
      <p:ext uri="{BB962C8B-B14F-4D97-AF65-F5344CB8AC3E}">
        <p14:creationId xmlns:p14="http://schemas.microsoft.com/office/powerpoint/2010/main" val="3638844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6F8DED-D0F1-4160-BE67-8DE7A839F8C2}" type="slidenum">
              <a:rPr lang="en-US" smtClean="0"/>
              <a:pPr/>
              <a:t>7</a:t>
            </a:fld>
            <a:endParaRPr lang="en-US"/>
          </a:p>
        </p:txBody>
      </p:sp>
    </p:spTree>
    <p:extLst>
      <p:ext uri="{BB962C8B-B14F-4D97-AF65-F5344CB8AC3E}">
        <p14:creationId xmlns:p14="http://schemas.microsoft.com/office/powerpoint/2010/main" val="3674053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6F8DED-D0F1-4160-BE67-8DE7A839F8C2}" type="slidenum">
              <a:rPr lang="en-US" smtClean="0"/>
              <a:pPr/>
              <a:t>17</a:t>
            </a:fld>
            <a:endParaRPr lang="en-US"/>
          </a:p>
        </p:txBody>
      </p:sp>
    </p:spTree>
    <p:extLst>
      <p:ext uri="{BB962C8B-B14F-4D97-AF65-F5344CB8AC3E}">
        <p14:creationId xmlns:p14="http://schemas.microsoft.com/office/powerpoint/2010/main" val="3105389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6F8DED-D0F1-4160-BE67-8DE7A839F8C2}"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6F8DED-D0F1-4160-BE67-8DE7A839F8C2}" type="slidenum">
              <a:rPr lang="en-US" smtClean="0"/>
              <a:pPr/>
              <a:t>8</a:t>
            </a:fld>
            <a:endParaRPr lang="en-US"/>
          </a:p>
        </p:txBody>
      </p:sp>
    </p:spTree>
    <p:extLst>
      <p:ext uri="{BB962C8B-B14F-4D97-AF65-F5344CB8AC3E}">
        <p14:creationId xmlns:p14="http://schemas.microsoft.com/office/powerpoint/2010/main" val="3674053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6F8DED-D0F1-4160-BE67-8DE7A839F8C2}" type="slidenum">
              <a:rPr lang="en-US">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674053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6F8DED-D0F1-4160-BE67-8DE7A839F8C2}" type="slidenum">
              <a:rPr lang="en-US">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674053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6F8DED-D0F1-4160-BE67-8DE7A839F8C2}" type="slidenum">
              <a:rPr lang="en-US">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674053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6F8DED-D0F1-4160-BE67-8DE7A839F8C2}" type="slidenum">
              <a:rPr lang="en-US" smtClean="0"/>
              <a:pPr/>
              <a:t>12</a:t>
            </a:fld>
            <a:endParaRPr lang="en-US"/>
          </a:p>
        </p:txBody>
      </p:sp>
    </p:spTree>
    <p:extLst>
      <p:ext uri="{BB962C8B-B14F-4D97-AF65-F5344CB8AC3E}">
        <p14:creationId xmlns:p14="http://schemas.microsoft.com/office/powerpoint/2010/main" val="31053893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6F8DED-D0F1-4160-BE67-8DE7A839F8C2}" type="slidenum">
              <a:rPr lang="en-US" smtClean="0"/>
              <a:pPr/>
              <a:t>14</a:t>
            </a:fld>
            <a:endParaRPr lang="en-US"/>
          </a:p>
        </p:txBody>
      </p:sp>
    </p:spTree>
    <p:extLst>
      <p:ext uri="{BB962C8B-B14F-4D97-AF65-F5344CB8AC3E}">
        <p14:creationId xmlns:p14="http://schemas.microsoft.com/office/powerpoint/2010/main" val="3105389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6F8DED-D0F1-4160-BE67-8DE7A839F8C2}" type="slidenum">
              <a:rPr lang="en-US" smtClean="0"/>
              <a:pPr/>
              <a:t>15</a:t>
            </a:fld>
            <a:endParaRPr lang="en-US"/>
          </a:p>
        </p:txBody>
      </p:sp>
    </p:spTree>
    <p:extLst>
      <p:ext uri="{BB962C8B-B14F-4D97-AF65-F5344CB8AC3E}">
        <p14:creationId xmlns:p14="http://schemas.microsoft.com/office/powerpoint/2010/main" val="3105389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6F8DED-D0F1-4160-BE67-8DE7A839F8C2}" type="slidenum">
              <a:rPr lang="en-US" smtClean="0"/>
              <a:pPr/>
              <a:t>16</a:t>
            </a:fld>
            <a:endParaRPr lang="en-US"/>
          </a:p>
        </p:txBody>
      </p:sp>
    </p:spTree>
    <p:extLst>
      <p:ext uri="{BB962C8B-B14F-4D97-AF65-F5344CB8AC3E}">
        <p14:creationId xmlns:p14="http://schemas.microsoft.com/office/powerpoint/2010/main" val="3105389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9AF9E07-3D6B-419B-A4FD-2724FCBCEC0D}" type="datetimeFigureOut">
              <a:rPr lang="en-US" smtClean="0"/>
              <a:pPr/>
              <a:t>8/26/2012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63B2C79-FB79-4752-B3F8-8F280A4B5DD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AF9E07-3D6B-419B-A4FD-2724FCBCEC0D}" type="datetimeFigureOut">
              <a:rPr lang="en-US" smtClean="0"/>
              <a:pPr/>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B2C79-FB79-4752-B3F8-8F280A4B5DD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AF9E07-3D6B-419B-A4FD-2724FCBCEC0D}" type="datetimeFigureOut">
              <a:rPr lang="en-US" smtClean="0"/>
              <a:pPr/>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B2C79-FB79-4752-B3F8-8F280A4B5DD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19" name="Footer Placeholder 18"/>
          <p:cNvSpPr>
            <a:spLocks noGrp="1"/>
          </p:cNvSpPr>
          <p:nvPr>
            <p:ph type="ftr" sz="quarter" idx="11"/>
          </p:nvPr>
        </p:nvSpPr>
        <p:spPr/>
        <p:txBody>
          <a:bodyPr/>
          <a:lstStyle/>
          <a:p>
            <a:endParaRPr lang="en-US">
              <a:solidFill>
                <a:srgbClr val="D4D2D0">
                  <a:shade val="50000"/>
                </a:srgbClr>
              </a:solidFill>
            </a:endParaRPr>
          </a:p>
        </p:txBody>
      </p:sp>
      <p:sp>
        <p:nvSpPr>
          <p:cNvPr id="27" name="Slide Number Placeholder 26"/>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149223839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5" name="Footer Placeholder 4"/>
          <p:cNvSpPr>
            <a:spLocks noGrp="1"/>
          </p:cNvSpPr>
          <p:nvPr>
            <p:ph type="ftr" sz="quarter" idx="11"/>
          </p:nvPr>
        </p:nvSpPr>
        <p:spPr/>
        <p:txBody>
          <a:bodyPr/>
          <a:lstStyle/>
          <a:p>
            <a:endParaRPr lang="en-US">
              <a:solidFill>
                <a:srgbClr val="D4D2D0">
                  <a:shade val="50000"/>
                </a:srgbClr>
              </a:solidFill>
            </a:endParaRPr>
          </a:p>
        </p:txBody>
      </p:sp>
      <p:sp>
        <p:nvSpPr>
          <p:cNvPr id="6" name="Slide Number Placeholder 5"/>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37366047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5" name="Footer Placeholder 4"/>
          <p:cNvSpPr>
            <a:spLocks noGrp="1"/>
          </p:cNvSpPr>
          <p:nvPr>
            <p:ph type="ftr" sz="quarter" idx="11"/>
          </p:nvPr>
        </p:nvSpPr>
        <p:spPr/>
        <p:txBody>
          <a:bodyPr/>
          <a:lstStyle/>
          <a:p>
            <a:endParaRPr lang="en-US">
              <a:solidFill>
                <a:srgbClr val="D4D2D0">
                  <a:shade val="50000"/>
                </a:srgbClr>
              </a:solidFill>
            </a:endParaRPr>
          </a:p>
        </p:txBody>
      </p:sp>
      <p:sp>
        <p:nvSpPr>
          <p:cNvPr id="6" name="Slide Number Placeholder 5"/>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4019499380"/>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6" name="Footer Placeholder 5"/>
          <p:cNvSpPr>
            <a:spLocks noGrp="1"/>
          </p:cNvSpPr>
          <p:nvPr>
            <p:ph type="ftr" sz="quarter" idx="11"/>
          </p:nvPr>
        </p:nvSpPr>
        <p:spPr/>
        <p:txBody>
          <a:bodyPr/>
          <a:lstStyle/>
          <a:p>
            <a:endParaRPr lang="en-US">
              <a:solidFill>
                <a:srgbClr val="D4D2D0">
                  <a:shade val="50000"/>
                </a:srgbClr>
              </a:solidFill>
            </a:endParaRPr>
          </a:p>
        </p:txBody>
      </p:sp>
      <p:sp>
        <p:nvSpPr>
          <p:cNvPr id="7" name="Slide Number Placeholder 6"/>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3584420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8" name="Footer Placeholder 7"/>
          <p:cNvSpPr>
            <a:spLocks noGrp="1"/>
          </p:cNvSpPr>
          <p:nvPr>
            <p:ph type="ftr" sz="quarter" idx="11"/>
          </p:nvPr>
        </p:nvSpPr>
        <p:spPr/>
        <p:txBody>
          <a:bodyPr/>
          <a:lstStyle/>
          <a:p>
            <a:endParaRPr lang="en-US">
              <a:solidFill>
                <a:srgbClr val="D4D2D0">
                  <a:shade val="50000"/>
                </a:srgbClr>
              </a:solidFill>
            </a:endParaRPr>
          </a:p>
        </p:txBody>
      </p:sp>
      <p:sp>
        <p:nvSpPr>
          <p:cNvPr id="9" name="Slide Number Placeholder 8"/>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14193604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8" name="Slide Number Placeholder 7"/>
          <p:cNvSpPr>
            <a:spLocks noGrp="1"/>
          </p:cNvSpPr>
          <p:nvPr>
            <p:ph type="sldNum" sz="quarter" idx="11"/>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
        <p:nvSpPr>
          <p:cNvPr id="9" name="Footer Placeholder 8"/>
          <p:cNvSpPr>
            <a:spLocks noGrp="1"/>
          </p:cNvSpPr>
          <p:nvPr>
            <p:ph type="ftr" sz="quarter" idx="12"/>
          </p:nvPr>
        </p:nvSpPr>
        <p:spPr/>
        <p:txBody>
          <a:bodyPr/>
          <a:lstStyle/>
          <a:p>
            <a:endParaRPr lang="en-US">
              <a:solidFill>
                <a:srgbClr val="D4D2D0">
                  <a:shade val="50000"/>
                </a:srgbClr>
              </a:solidFill>
            </a:endParaRPr>
          </a:p>
        </p:txBody>
      </p:sp>
    </p:spTree>
    <p:extLst>
      <p:ext uri="{BB962C8B-B14F-4D97-AF65-F5344CB8AC3E}">
        <p14:creationId xmlns:p14="http://schemas.microsoft.com/office/powerpoint/2010/main" val="12360647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3" name="Footer Placeholder 2"/>
          <p:cNvSpPr>
            <a:spLocks noGrp="1"/>
          </p:cNvSpPr>
          <p:nvPr>
            <p:ph type="ftr" sz="quarter" idx="11"/>
          </p:nvPr>
        </p:nvSpPr>
        <p:spPr/>
        <p:txBody>
          <a:bodyPr/>
          <a:lstStyle/>
          <a:p>
            <a:endParaRPr lang="en-US">
              <a:solidFill>
                <a:srgbClr val="D4D2D0">
                  <a:shade val="50000"/>
                </a:srgbClr>
              </a:solidFill>
            </a:endParaRPr>
          </a:p>
        </p:txBody>
      </p:sp>
      <p:sp>
        <p:nvSpPr>
          <p:cNvPr id="4" name="Slide Number Placeholder 3"/>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42580478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6" name="Footer Placeholder 5"/>
          <p:cNvSpPr>
            <a:spLocks noGrp="1"/>
          </p:cNvSpPr>
          <p:nvPr>
            <p:ph type="ftr" sz="quarter" idx="11"/>
          </p:nvPr>
        </p:nvSpPr>
        <p:spPr/>
        <p:txBody>
          <a:bodyPr/>
          <a:lstStyle/>
          <a:p>
            <a:endParaRPr lang="en-US">
              <a:solidFill>
                <a:srgbClr val="D4D2D0">
                  <a:shade val="50000"/>
                </a:srgbClr>
              </a:solidFill>
            </a:endParaRPr>
          </a:p>
        </p:txBody>
      </p:sp>
      <p:sp>
        <p:nvSpPr>
          <p:cNvPr id="7" name="Slide Number Placeholder 6"/>
          <p:cNvSpPr>
            <a:spLocks noGrp="1"/>
          </p:cNvSpPr>
          <p:nvPr>
            <p:ph type="sldNum" sz="quarter" idx="12"/>
          </p:nvPr>
        </p:nvSpPr>
        <p:spPr>
          <a:xfrm>
            <a:off x="8156448" y="6422064"/>
            <a:ext cx="762000" cy="365125"/>
          </a:xfrm>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2431055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AF9E07-3D6B-419B-A4FD-2724FCBCEC0D}" type="datetimeFigureOut">
              <a:rPr lang="en-US" smtClean="0"/>
              <a:pPr/>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B2C79-FB79-4752-B3F8-8F280A4B5DD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6" name="Footer Placeholder 5"/>
          <p:cNvSpPr>
            <a:spLocks noGrp="1"/>
          </p:cNvSpPr>
          <p:nvPr>
            <p:ph type="ftr" sz="quarter" idx="11"/>
          </p:nvPr>
        </p:nvSpPr>
        <p:spPr/>
        <p:txBody>
          <a:bodyPr/>
          <a:lstStyle/>
          <a:p>
            <a:endParaRPr lang="en-US">
              <a:solidFill>
                <a:srgbClr val="D4D2D0">
                  <a:shade val="50000"/>
                </a:srgbClr>
              </a:solidFill>
            </a:endParaRPr>
          </a:p>
        </p:txBody>
      </p:sp>
      <p:sp>
        <p:nvSpPr>
          <p:cNvPr id="7" name="Slide Number Placeholder 6"/>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693640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5" name="Footer Placeholder 4"/>
          <p:cNvSpPr>
            <a:spLocks noGrp="1"/>
          </p:cNvSpPr>
          <p:nvPr>
            <p:ph type="ftr" sz="quarter" idx="11"/>
          </p:nvPr>
        </p:nvSpPr>
        <p:spPr/>
        <p:txBody>
          <a:bodyPr/>
          <a:lstStyle/>
          <a:p>
            <a:endParaRPr lang="en-US">
              <a:solidFill>
                <a:srgbClr val="D4D2D0">
                  <a:shade val="50000"/>
                </a:srgbClr>
              </a:solidFill>
            </a:endParaRPr>
          </a:p>
        </p:txBody>
      </p:sp>
      <p:sp>
        <p:nvSpPr>
          <p:cNvPr id="6" name="Slide Number Placeholder 5"/>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24958141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5" name="Footer Placeholder 4"/>
          <p:cNvSpPr>
            <a:spLocks noGrp="1"/>
          </p:cNvSpPr>
          <p:nvPr>
            <p:ph type="ftr" sz="quarter" idx="11"/>
          </p:nvPr>
        </p:nvSpPr>
        <p:spPr/>
        <p:txBody>
          <a:bodyPr/>
          <a:lstStyle/>
          <a:p>
            <a:endParaRPr lang="en-US">
              <a:solidFill>
                <a:srgbClr val="D4D2D0">
                  <a:shade val="50000"/>
                </a:srgbClr>
              </a:solidFill>
            </a:endParaRPr>
          </a:p>
        </p:txBody>
      </p:sp>
      <p:sp>
        <p:nvSpPr>
          <p:cNvPr id="6" name="Slide Number Placeholder 5"/>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2929346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19" name="Footer Placeholder 18"/>
          <p:cNvSpPr>
            <a:spLocks noGrp="1"/>
          </p:cNvSpPr>
          <p:nvPr>
            <p:ph type="ftr" sz="quarter" idx="11"/>
          </p:nvPr>
        </p:nvSpPr>
        <p:spPr/>
        <p:txBody>
          <a:bodyPr/>
          <a:lstStyle/>
          <a:p>
            <a:endParaRPr lang="en-US">
              <a:solidFill>
                <a:srgbClr val="D4D2D0">
                  <a:shade val="50000"/>
                </a:srgbClr>
              </a:solidFill>
            </a:endParaRPr>
          </a:p>
        </p:txBody>
      </p:sp>
      <p:sp>
        <p:nvSpPr>
          <p:cNvPr id="27" name="Slide Number Placeholder 26"/>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1492238390"/>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5" name="Footer Placeholder 4"/>
          <p:cNvSpPr>
            <a:spLocks noGrp="1"/>
          </p:cNvSpPr>
          <p:nvPr>
            <p:ph type="ftr" sz="quarter" idx="11"/>
          </p:nvPr>
        </p:nvSpPr>
        <p:spPr/>
        <p:txBody>
          <a:bodyPr/>
          <a:lstStyle/>
          <a:p>
            <a:endParaRPr lang="en-US">
              <a:solidFill>
                <a:srgbClr val="D4D2D0">
                  <a:shade val="50000"/>
                </a:srgbClr>
              </a:solidFill>
            </a:endParaRPr>
          </a:p>
        </p:txBody>
      </p:sp>
      <p:sp>
        <p:nvSpPr>
          <p:cNvPr id="6" name="Slide Number Placeholder 5"/>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373660472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5" name="Footer Placeholder 4"/>
          <p:cNvSpPr>
            <a:spLocks noGrp="1"/>
          </p:cNvSpPr>
          <p:nvPr>
            <p:ph type="ftr" sz="quarter" idx="11"/>
          </p:nvPr>
        </p:nvSpPr>
        <p:spPr/>
        <p:txBody>
          <a:bodyPr/>
          <a:lstStyle/>
          <a:p>
            <a:endParaRPr lang="en-US">
              <a:solidFill>
                <a:srgbClr val="D4D2D0">
                  <a:shade val="50000"/>
                </a:srgbClr>
              </a:solidFill>
            </a:endParaRPr>
          </a:p>
        </p:txBody>
      </p:sp>
      <p:sp>
        <p:nvSpPr>
          <p:cNvPr id="6" name="Slide Number Placeholder 5"/>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4019499380"/>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6" name="Footer Placeholder 5"/>
          <p:cNvSpPr>
            <a:spLocks noGrp="1"/>
          </p:cNvSpPr>
          <p:nvPr>
            <p:ph type="ftr" sz="quarter" idx="11"/>
          </p:nvPr>
        </p:nvSpPr>
        <p:spPr/>
        <p:txBody>
          <a:bodyPr/>
          <a:lstStyle/>
          <a:p>
            <a:endParaRPr lang="en-US">
              <a:solidFill>
                <a:srgbClr val="D4D2D0">
                  <a:shade val="50000"/>
                </a:srgbClr>
              </a:solidFill>
            </a:endParaRPr>
          </a:p>
        </p:txBody>
      </p:sp>
      <p:sp>
        <p:nvSpPr>
          <p:cNvPr id="7" name="Slide Number Placeholder 6"/>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35844200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8" name="Footer Placeholder 7"/>
          <p:cNvSpPr>
            <a:spLocks noGrp="1"/>
          </p:cNvSpPr>
          <p:nvPr>
            <p:ph type="ftr" sz="quarter" idx="11"/>
          </p:nvPr>
        </p:nvSpPr>
        <p:spPr/>
        <p:txBody>
          <a:bodyPr/>
          <a:lstStyle/>
          <a:p>
            <a:endParaRPr lang="en-US">
              <a:solidFill>
                <a:srgbClr val="D4D2D0">
                  <a:shade val="50000"/>
                </a:srgbClr>
              </a:solidFill>
            </a:endParaRPr>
          </a:p>
        </p:txBody>
      </p:sp>
      <p:sp>
        <p:nvSpPr>
          <p:cNvPr id="9" name="Slide Number Placeholder 8"/>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14193604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8" name="Slide Number Placeholder 7"/>
          <p:cNvSpPr>
            <a:spLocks noGrp="1"/>
          </p:cNvSpPr>
          <p:nvPr>
            <p:ph type="sldNum" sz="quarter" idx="11"/>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
        <p:nvSpPr>
          <p:cNvPr id="9" name="Footer Placeholder 8"/>
          <p:cNvSpPr>
            <a:spLocks noGrp="1"/>
          </p:cNvSpPr>
          <p:nvPr>
            <p:ph type="ftr" sz="quarter" idx="12"/>
          </p:nvPr>
        </p:nvSpPr>
        <p:spPr/>
        <p:txBody>
          <a:bodyPr/>
          <a:lstStyle/>
          <a:p>
            <a:endParaRPr lang="en-US">
              <a:solidFill>
                <a:srgbClr val="D4D2D0">
                  <a:shade val="50000"/>
                </a:srgbClr>
              </a:solidFill>
            </a:endParaRPr>
          </a:p>
        </p:txBody>
      </p:sp>
    </p:spTree>
    <p:extLst>
      <p:ext uri="{BB962C8B-B14F-4D97-AF65-F5344CB8AC3E}">
        <p14:creationId xmlns:p14="http://schemas.microsoft.com/office/powerpoint/2010/main" val="12360647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3" name="Footer Placeholder 2"/>
          <p:cNvSpPr>
            <a:spLocks noGrp="1"/>
          </p:cNvSpPr>
          <p:nvPr>
            <p:ph type="ftr" sz="quarter" idx="11"/>
          </p:nvPr>
        </p:nvSpPr>
        <p:spPr/>
        <p:txBody>
          <a:bodyPr/>
          <a:lstStyle/>
          <a:p>
            <a:endParaRPr lang="en-US">
              <a:solidFill>
                <a:srgbClr val="D4D2D0">
                  <a:shade val="50000"/>
                </a:srgbClr>
              </a:solidFill>
            </a:endParaRPr>
          </a:p>
        </p:txBody>
      </p:sp>
      <p:sp>
        <p:nvSpPr>
          <p:cNvPr id="4" name="Slide Number Placeholder 3"/>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4258047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9AF9E07-3D6B-419B-A4FD-2724FCBCEC0D}" type="datetimeFigureOut">
              <a:rPr lang="en-US" smtClean="0"/>
              <a:pPr/>
              <a:t>8/26/2012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B2C79-FB79-4752-B3F8-8F280A4B5DD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6" name="Footer Placeholder 5"/>
          <p:cNvSpPr>
            <a:spLocks noGrp="1"/>
          </p:cNvSpPr>
          <p:nvPr>
            <p:ph type="ftr" sz="quarter" idx="11"/>
          </p:nvPr>
        </p:nvSpPr>
        <p:spPr/>
        <p:txBody>
          <a:bodyPr/>
          <a:lstStyle/>
          <a:p>
            <a:endParaRPr lang="en-US">
              <a:solidFill>
                <a:srgbClr val="D4D2D0">
                  <a:shade val="50000"/>
                </a:srgbClr>
              </a:solidFill>
            </a:endParaRPr>
          </a:p>
        </p:txBody>
      </p:sp>
      <p:sp>
        <p:nvSpPr>
          <p:cNvPr id="7" name="Slide Number Placeholder 6"/>
          <p:cNvSpPr>
            <a:spLocks noGrp="1"/>
          </p:cNvSpPr>
          <p:nvPr>
            <p:ph type="sldNum" sz="quarter" idx="12"/>
          </p:nvPr>
        </p:nvSpPr>
        <p:spPr>
          <a:xfrm>
            <a:off x="8156448" y="6422064"/>
            <a:ext cx="762000" cy="365125"/>
          </a:xfrm>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24310552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6" name="Footer Placeholder 5"/>
          <p:cNvSpPr>
            <a:spLocks noGrp="1"/>
          </p:cNvSpPr>
          <p:nvPr>
            <p:ph type="ftr" sz="quarter" idx="11"/>
          </p:nvPr>
        </p:nvSpPr>
        <p:spPr/>
        <p:txBody>
          <a:bodyPr/>
          <a:lstStyle/>
          <a:p>
            <a:endParaRPr lang="en-US">
              <a:solidFill>
                <a:srgbClr val="D4D2D0">
                  <a:shade val="50000"/>
                </a:srgbClr>
              </a:solidFill>
            </a:endParaRPr>
          </a:p>
        </p:txBody>
      </p:sp>
      <p:sp>
        <p:nvSpPr>
          <p:cNvPr id="7" name="Slide Number Placeholder 6"/>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6936403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5" name="Footer Placeholder 4"/>
          <p:cNvSpPr>
            <a:spLocks noGrp="1"/>
          </p:cNvSpPr>
          <p:nvPr>
            <p:ph type="ftr" sz="quarter" idx="11"/>
          </p:nvPr>
        </p:nvSpPr>
        <p:spPr/>
        <p:txBody>
          <a:bodyPr/>
          <a:lstStyle/>
          <a:p>
            <a:endParaRPr lang="en-US">
              <a:solidFill>
                <a:srgbClr val="D4D2D0">
                  <a:shade val="50000"/>
                </a:srgbClr>
              </a:solidFill>
            </a:endParaRPr>
          </a:p>
        </p:txBody>
      </p:sp>
      <p:sp>
        <p:nvSpPr>
          <p:cNvPr id="6" name="Slide Number Placeholder 5"/>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24958141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5" name="Footer Placeholder 4"/>
          <p:cNvSpPr>
            <a:spLocks noGrp="1"/>
          </p:cNvSpPr>
          <p:nvPr>
            <p:ph type="ftr" sz="quarter" idx="11"/>
          </p:nvPr>
        </p:nvSpPr>
        <p:spPr/>
        <p:txBody>
          <a:bodyPr/>
          <a:lstStyle/>
          <a:p>
            <a:endParaRPr lang="en-US">
              <a:solidFill>
                <a:srgbClr val="D4D2D0">
                  <a:shade val="50000"/>
                </a:srgbClr>
              </a:solidFill>
            </a:endParaRPr>
          </a:p>
        </p:txBody>
      </p:sp>
      <p:sp>
        <p:nvSpPr>
          <p:cNvPr id="6" name="Slide Number Placeholder 5"/>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29293462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19" name="Footer Placeholder 18"/>
          <p:cNvSpPr>
            <a:spLocks noGrp="1"/>
          </p:cNvSpPr>
          <p:nvPr>
            <p:ph type="ftr" sz="quarter" idx="11"/>
          </p:nvPr>
        </p:nvSpPr>
        <p:spPr/>
        <p:txBody>
          <a:bodyPr/>
          <a:lstStyle/>
          <a:p>
            <a:endParaRPr lang="en-US">
              <a:solidFill>
                <a:srgbClr val="D4D2D0">
                  <a:shade val="50000"/>
                </a:srgbClr>
              </a:solidFill>
            </a:endParaRPr>
          </a:p>
        </p:txBody>
      </p:sp>
      <p:sp>
        <p:nvSpPr>
          <p:cNvPr id="27" name="Slide Number Placeholder 26"/>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228754099"/>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5" name="Footer Placeholder 4"/>
          <p:cNvSpPr>
            <a:spLocks noGrp="1"/>
          </p:cNvSpPr>
          <p:nvPr>
            <p:ph type="ftr" sz="quarter" idx="11"/>
          </p:nvPr>
        </p:nvSpPr>
        <p:spPr/>
        <p:txBody>
          <a:bodyPr/>
          <a:lstStyle/>
          <a:p>
            <a:endParaRPr lang="en-US">
              <a:solidFill>
                <a:srgbClr val="D4D2D0">
                  <a:shade val="50000"/>
                </a:srgbClr>
              </a:solidFill>
            </a:endParaRPr>
          </a:p>
        </p:txBody>
      </p:sp>
      <p:sp>
        <p:nvSpPr>
          <p:cNvPr id="6" name="Slide Number Placeholder 5"/>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327016886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5" name="Footer Placeholder 4"/>
          <p:cNvSpPr>
            <a:spLocks noGrp="1"/>
          </p:cNvSpPr>
          <p:nvPr>
            <p:ph type="ftr" sz="quarter" idx="11"/>
          </p:nvPr>
        </p:nvSpPr>
        <p:spPr/>
        <p:txBody>
          <a:bodyPr/>
          <a:lstStyle/>
          <a:p>
            <a:endParaRPr lang="en-US">
              <a:solidFill>
                <a:srgbClr val="D4D2D0">
                  <a:shade val="50000"/>
                </a:srgbClr>
              </a:solidFill>
            </a:endParaRPr>
          </a:p>
        </p:txBody>
      </p:sp>
      <p:sp>
        <p:nvSpPr>
          <p:cNvPr id="6" name="Slide Number Placeholder 5"/>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2791450136"/>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6" name="Footer Placeholder 5"/>
          <p:cNvSpPr>
            <a:spLocks noGrp="1"/>
          </p:cNvSpPr>
          <p:nvPr>
            <p:ph type="ftr" sz="quarter" idx="11"/>
          </p:nvPr>
        </p:nvSpPr>
        <p:spPr/>
        <p:txBody>
          <a:bodyPr/>
          <a:lstStyle/>
          <a:p>
            <a:endParaRPr lang="en-US">
              <a:solidFill>
                <a:srgbClr val="D4D2D0">
                  <a:shade val="50000"/>
                </a:srgbClr>
              </a:solidFill>
            </a:endParaRPr>
          </a:p>
        </p:txBody>
      </p:sp>
      <p:sp>
        <p:nvSpPr>
          <p:cNvPr id="7" name="Slide Number Placeholder 6"/>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209826929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8" name="Footer Placeholder 7"/>
          <p:cNvSpPr>
            <a:spLocks noGrp="1"/>
          </p:cNvSpPr>
          <p:nvPr>
            <p:ph type="ftr" sz="quarter" idx="11"/>
          </p:nvPr>
        </p:nvSpPr>
        <p:spPr/>
        <p:txBody>
          <a:bodyPr/>
          <a:lstStyle/>
          <a:p>
            <a:endParaRPr lang="en-US">
              <a:solidFill>
                <a:srgbClr val="D4D2D0">
                  <a:shade val="50000"/>
                </a:srgbClr>
              </a:solidFill>
            </a:endParaRPr>
          </a:p>
        </p:txBody>
      </p:sp>
      <p:sp>
        <p:nvSpPr>
          <p:cNvPr id="9" name="Slide Number Placeholder 8"/>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42591825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8" name="Slide Number Placeholder 7"/>
          <p:cNvSpPr>
            <a:spLocks noGrp="1"/>
          </p:cNvSpPr>
          <p:nvPr>
            <p:ph type="sldNum" sz="quarter" idx="11"/>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
        <p:nvSpPr>
          <p:cNvPr id="9" name="Footer Placeholder 8"/>
          <p:cNvSpPr>
            <a:spLocks noGrp="1"/>
          </p:cNvSpPr>
          <p:nvPr>
            <p:ph type="ftr" sz="quarter" idx="12"/>
          </p:nvPr>
        </p:nvSpPr>
        <p:spPr/>
        <p:txBody>
          <a:bodyPr/>
          <a:lstStyle/>
          <a:p>
            <a:endParaRPr lang="en-US">
              <a:solidFill>
                <a:srgbClr val="D4D2D0">
                  <a:shade val="50000"/>
                </a:srgbClr>
              </a:solidFill>
            </a:endParaRPr>
          </a:p>
        </p:txBody>
      </p:sp>
    </p:spTree>
    <p:extLst>
      <p:ext uri="{BB962C8B-B14F-4D97-AF65-F5344CB8AC3E}">
        <p14:creationId xmlns:p14="http://schemas.microsoft.com/office/powerpoint/2010/main" val="1195323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AF9E07-3D6B-419B-A4FD-2724FCBCEC0D}" type="datetimeFigureOut">
              <a:rPr lang="en-US" smtClean="0"/>
              <a:pPr/>
              <a:t>8/26/2012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3B2C79-FB79-4752-B3F8-8F280A4B5DD1}"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3" name="Footer Placeholder 2"/>
          <p:cNvSpPr>
            <a:spLocks noGrp="1"/>
          </p:cNvSpPr>
          <p:nvPr>
            <p:ph type="ftr" sz="quarter" idx="11"/>
          </p:nvPr>
        </p:nvSpPr>
        <p:spPr/>
        <p:txBody>
          <a:bodyPr/>
          <a:lstStyle/>
          <a:p>
            <a:endParaRPr lang="en-US">
              <a:solidFill>
                <a:srgbClr val="D4D2D0">
                  <a:shade val="50000"/>
                </a:srgbClr>
              </a:solidFill>
            </a:endParaRPr>
          </a:p>
        </p:txBody>
      </p:sp>
      <p:sp>
        <p:nvSpPr>
          <p:cNvPr id="4" name="Slide Number Placeholder 3"/>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217793445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6" name="Footer Placeholder 5"/>
          <p:cNvSpPr>
            <a:spLocks noGrp="1"/>
          </p:cNvSpPr>
          <p:nvPr>
            <p:ph type="ftr" sz="quarter" idx="11"/>
          </p:nvPr>
        </p:nvSpPr>
        <p:spPr/>
        <p:txBody>
          <a:bodyPr/>
          <a:lstStyle/>
          <a:p>
            <a:endParaRPr lang="en-US">
              <a:solidFill>
                <a:srgbClr val="D4D2D0">
                  <a:shade val="50000"/>
                </a:srgbClr>
              </a:solidFill>
            </a:endParaRPr>
          </a:p>
        </p:txBody>
      </p:sp>
      <p:sp>
        <p:nvSpPr>
          <p:cNvPr id="7" name="Slide Number Placeholder 6"/>
          <p:cNvSpPr>
            <a:spLocks noGrp="1"/>
          </p:cNvSpPr>
          <p:nvPr>
            <p:ph type="sldNum" sz="quarter" idx="12"/>
          </p:nvPr>
        </p:nvSpPr>
        <p:spPr>
          <a:xfrm>
            <a:off x="8156448" y="6422064"/>
            <a:ext cx="762000" cy="365125"/>
          </a:xfrm>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11960584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6" name="Footer Placeholder 5"/>
          <p:cNvSpPr>
            <a:spLocks noGrp="1"/>
          </p:cNvSpPr>
          <p:nvPr>
            <p:ph type="ftr" sz="quarter" idx="11"/>
          </p:nvPr>
        </p:nvSpPr>
        <p:spPr/>
        <p:txBody>
          <a:bodyPr/>
          <a:lstStyle/>
          <a:p>
            <a:endParaRPr lang="en-US">
              <a:solidFill>
                <a:srgbClr val="D4D2D0">
                  <a:shade val="50000"/>
                </a:srgbClr>
              </a:solidFill>
            </a:endParaRPr>
          </a:p>
        </p:txBody>
      </p:sp>
      <p:sp>
        <p:nvSpPr>
          <p:cNvPr id="7" name="Slide Number Placeholder 6"/>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29729150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5" name="Footer Placeholder 4"/>
          <p:cNvSpPr>
            <a:spLocks noGrp="1"/>
          </p:cNvSpPr>
          <p:nvPr>
            <p:ph type="ftr" sz="quarter" idx="11"/>
          </p:nvPr>
        </p:nvSpPr>
        <p:spPr/>
        <p:txBody>
          <a:bodyPr/>
          <a:lstStyle/>
          <a:p>
            <a:endParaRPr lang="en-US">
              <a:solidFill>
                <a:srgbClr val="D4D2D0">
                  <a:shade val="50000"/>
                </a:srgbClr>
              </a:solidFill>
            </a:endParaRPr>
          </a:p>
        </p:txBody>
      </p:sp>
      <p:sp>
        <p:nvSpPr>
          <p:cNvPr id="6" name="Slide Number Placeholder 5"/>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182946984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5" name="Footer Placeholder 4"/>
          <p:cNvSpPr>
            <a:spLocks noGrp="1"/>
          </p:cNvSpPr>
          <p:nvPr>
            <p:ph type="ftr" sz="quarter" idx="11"/>
          </p:nvPr>
        </p:nvSpPr>
        <p:spPr/>
        <p:txBody>
          <a:bodyPr/>
          <a:lstStyle/>
          <a:p>
            <a:endParaRPr lang="en-US">
              <a:solidFill>
                <a:srgbClr val="D4D2D0">
                  <a:shade val="50000"/>
                </a:srgbClr>
              </a:solidFill>
            </a:endParaRPr>
          </a:p>
        </p:txBody>
      </p:sp>
      <p:sp>
        <p:nvSpPr>
          <p:cNvPr id="6" name="Slide Number Placeholder 5"/>
          <p:cNvSpPr>
            <a:spLocks noGrp="1"/>
          </p:cNvSpPr>
          <p:nvPr>
            <p:ph type="sldNum" sz="quarter" idx="12"/>
          </p:nvPr>
        </p:nvSpPr>
        <p:spPr/>
        <p:txBody>
          <a:body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216146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9AF9E07-3D6B-419B-A4FD-2724FCBCEC0D}" type="datetimeFigureOut">
              <a:rPr lang="en-US" smtClean="0"/>
              <a:pPr/>
              <a:t>8/26/2012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3B2C79-FB79-4752-B3F8-8F280A4B5DD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9AF9E07-3D6B-419B-A4FD-2724FCBCEC0D}" type="datetimeFigureOut">
              <a:rPr lang="en-US" smtClean="0"/>
              <a:pPr/>
              <a:t>8/26/2012</a:t>
            </a:fld>
            <a:endParaRPr lang="en-US"/>
          </a:p>
        </p:txBody>
      </p:sp>
      <p:sp>
        <p:nvSpPr>
          <p:cNvPr id="8" name="Slide Number Placeholder 7"/>
          <p:cNvSpPr>
            <a:spLocks noGrp="1"/>
          </p:cNvSpPr>
          <p:nvPr>
            <p:ph type="sldNum" sz="quarter" idx="11"/>
          </p:nvPr>
        </p:nvSpPr>
        <p:spPr/>
        <p:txBody>
          <a:bodyPr/>
          <a:lstStyle/>
          <a:p>
            <a:fld id="{063B2C79-FB79-4752-B3F8-8F280A4B5DD1}"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AF9E07-3D6B-419B-A4FD-2724FCBCEC0D}" type="datetimeFigureOut">
              <a:rPr lang="en-US" smtClean="0"/>
              <a:pPr/>
              <a:t>8/26/2012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3B2C79-FB79-4752-B3F8-8F280A4B5D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AF9E07-3D6B-419B-A4FD-2724FCBCEC0D}" type="datetimeFigureOut">
              <a:rPr lang="en-US" smtClean="0"/>
              <a:pPr/>
              <a:t>8/26/2012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063B2C79-FB79-4752-B3F8-8F280A4B5DD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9AF9E07-3D6B-419B-A4FD-2724FCBCEC0D}" type="datetimeFigureOut">
              <a:rPr lang="en-US" smtClean="0"/>
              <a:pPr/>
              <a:t>8/26/2012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3B2C79-FB79-4752-B3F8-8F280A4B5DD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9AF9E07-3D6B-419B-A4FD-2724FCBCEC0D}" type="datetimeFigureOut">
              <a:rPr lang="en-US" smtClean="0"/>
              <a:pPr/>
              <a:t>8/26/2012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63B2C79-FB79-4752-B3F8-8F280A4B5DD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solidFill>
                <a:srgbClr val="D4D2D0">
                  <a:shade val="50000"/>
                </a:srgb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1274858742"/>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solidFill>
                <a:srgbClr val="D4D2D0">
                  <a:shade val="50000"/>
                </a:srgb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1274858742"/>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9AF9E07-3D6B-419B-A4FD-2724FCBCEC0D}" type="datetimeFigureOut">
              <a:rPr lang="en-US" smtClean="0">
                <a:solidFill>
                  <a:srgbClr val="D4D2D0">
                    <a:shade val="50000"/>
                  </a:srgbClr>
                </a:solidFill>
              </a:rPr>
              <a:pPr/>
              <a:t>8/26/2012</a:t>
            </a:fld>
            <a:endParaRPr lang="en-US">
              <a:solidFill>
                <a:srgbClr val="D4D2D0">
                  <a:shade val="50000"/>
                </a:srgb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solidFill>
                <a:srgbClr val="D4D2D0">
                  <a:shade val="50000"/>
                </a:srgb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63B2C79-FB79-4752-B3F8-8F280A4B5DD1}" type="slidenum">
              <a:rPr lang="en-US" smtClean="0">
                <a:solidFill>
                  <a:srgbClr val="D4D2D0">
                    <a:shade val="50000"/>
                  </a:srgbClr>
                </a:solidFill>
              </a:rPr>
              <a:pPr/>
              <a:t>‹#›</a:t>
            </a:fld>
            <a:endParaRPr lang="en-US">
              <a:solidFill>
                <a:srgbClr val="D4D2D0">
                  <a:shade val="50000"/>
                </a:srgbClr>
              </a:solidFill>
            </a:endParaRPr>
          </a:p>
        </p:txBody>
      </p:sp>
    </p:spTree>
    <p:extLst>
      <p:ext uri="{BB962C8B-B14F-4D97-AF65-F5344CB8AC3E}">
        <p14:creationId xmlns:p14="http://schemas.microsoft.com/office/powerpoint/2010/main" val="1425437487"/>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5.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l="-7000" t="-4000" r="-7000" b="-4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7467600" cy="838200"/>
          </a:xfrm>
        </p:spPr>
        <p:txBody>
          <a:bodyPr/>
          <a:lstStyle/>
          <a:p>
            <a:r>
              <a:rPr lang="en-US" b="1" dirty="0" smtClean="0"/>
              <a:t>I. </a:t>
            </a:r>
            <a:r>
              <a:rPr lang="en-US" b="1" u="sng" dirty="0" smtClean="0"/>
              <a:t>Daily Living </a:t>
            </a:r>
            <a:endParaRPr lang="en-US" b="1" u="sng" dirty="0"/>
          </a:p>
        </p:txBody>
      </p:sp>
      <p:sp>
        <p:nvSpPr>
          <p:cNvPr id="5" name="Content Placeholder 4"/>
          <p:cNvSpPr>
            <a:spLocks noGrp="1"/>
          </p:cNvSpPr>
          <p:nvPr>
            <p:ph sz="half" idx="1"/>
          </p:nvPr>
        </p:nvSpPr>
        <p:spPr>
          <a:xfrm>
            <a:off x="0" y="838200"/>
            <a:ext cx="3124200" cy="5943600"/>
          </a:xfrm>
          <a:ln>
            <a:solidFill>
              <a:schemeClr val="tx1"/>
            </a:solidFill>
          </a:ln>
        </p:spPr>
        <p:txBody>
          <a:bodyPr>
            <a:noAutofit/>
          </a:bodyPr>
          <a:lstStyle/>
          <a:p>
            <a:pPr marL="36576" lvl="0" indent="0">
              <a:buClr>
                <a:srgbClr val="6EA0B0"/>
              </a:buClr>
              <a:buNone/>
            </a:pPr>
            <a:r>
              <a:rPr lang="en-US" sz="3200" b="1" u="sng" dirty="0">
                <a:solidFill>
                  <a:prstClr val="white"/>
                </a:solidFill>
              </a:rPr>
              <a:t>The World’s </a:t>
            </a:r>
            <a:r>
              <a:rPr lang="en-US" sz="3200" b="1" u="sng" dirty="0" smtClean="0">
                <a:solidFill>
                  <a:prstClr val="white"/>
                </a:solidFill>
              </a:rPr>
              <a:t>Standard</a:t>
            </a:r>
          </a:p>
          <a:p>
            <a:pPr marL="550926" lvl="0" indent="-514350">
              <a:buClr>
                <a:schemeClr val="tx1"/>
              </a:buClr>
              <a:buFont typeface="+mj-lt"/>
              <a:buAutoNum type="alphaUcPeriod"/>
            </a:pPr>
            <a:r>
              <a:rPr lang="en-US" sz="2800" b="1" u="sng" dirty="0" smtClean="0">
                <a:solidFill>
                  <a:prstClr val="white"/>
                </a:solidFill>
              </a:rPr>
              <a:t>Dress</a:t>
            </a:r>
          </a:p>
          <a:p>
            <a:pPr marL="550926" lvl="0" indent="-514350">
              <a:buClr>
                <a:schemeClr val="tx1"/>
              </a:buClr>
              <a:buFont typeface="+mj-lt"/>
              <a:buAutoNum type="alphaUcPeriod"/>
            </a:pPr>
            <a:r>
              <a:rPr lang="en-US" sz="2800" b="1" u="sng" dirty="0" smtClean="0">
                <a:solidFill>
                  <a:prstClr val="white"/>
                </a:solidFill>
              </a:rPr>
              <a:t>Actions </a:t>
            </a:r>
            <a:r>
              <a:rPr lang="en-US" sz="2800" b="1" u="sng" dirty="0">
                <a:solidFill>
                  <a:prstClr val="white"/>
                </a:solidFill>
              </a:rPr>
              <a:t>&amp; </a:t>
            </a:r>
            <a:r>
              <a:rPr lang="en-US" sz="2800" b="1" u="sng" dirty="0" smtClean="0">
                <a:solidFill>
                  <a:prstClr val="white"/>
                </a:solidFill>
              </a:rPr>
              <a:t>Speech</a:t>
            </a:r>
          </a:p>
          <a:p>
            <a:pPr marL="905256" lvl="1" indent="-457200">
              <a:buClr>
                <a:schemeClr val="tx1"/>
              </a:buClr>
              <a:buFont typeface="+mj-lt"/>
              <a:buAutoNum type="arabicPeriod"/>
            </a:pPr>
            <a:r>
              <a:rPr lang="en-US" sz="2400" dirty="0" smtClean="0">
                <a:solidFill>
                  <a:prstClr val="white"/>
                </a:solidFill>
              </a:rPr>
              <a:t>YOLO</a:t>
            </a:r>
          </a:p>
          <a:p>
            <a:pPr marL="905256" lvl="1" indent="-457200">
              <a:buClr>
                <a:schemeClr val="tx1"/>
              </a:buClr>
              <a:buFont typeface="+mj-lt"/>
              <a:buAutoNum type="arabicPeriod"/>
            </a:pPr>
            <a:r>
              <a:rPr lang="en-US" sz="2400" dirty="0" smtClean="0">
                <a:solidFill>
                  <a:prstClr val="white"/>
                </a:solidFill>
              </a:rPr>
              <a:t>Look </a:t>
            </a:r>
            <a:r>
              <a:rPr lang="en-US" sz="2400" dirty="0">
                <a:solidFill>
                  <a:prstClr val="white"/>
                </a:solidFill>
              </a:rPr>
              <a:t>out for #</a:t>
            </a:r>
            <a:r>
              <a:rPr lang="en-US" sz="2400" dirty="0" smtClean="0">
                <a:solidFill>
                  <a:prstClr val="white"/>
                </a:solidFill>
              </a:rPr>
              <a:t>1</a:t>
            </a:r>
          </a:p>
          <a:p>
            <a:pPr marL="905256" lvl="1" indent="-457200">
              <a:buClr>
                <a:schemeClr val="tx1"/>
              </a:buClr>
              <a:buFont typeface="+mj-lt"/>
              <a:buAutoNum type="arabicPeriod"/>
            </a:pPr>
            <a:r>
              <a:rPr lang="en-US" sz="2400" dirty="0" smtClean="0">
                <a:solidFill>
                  <a:prstClr val="white"/>
                </a:solidFill>
              </a:rPr>
              <a:t>Just </a:t>
            </a:r>
            <a:r>
              <a:rPr lang="en-US" sz="2400" dirty="0">
                <a:solidFill>
                  <a:prstClr val="white"/>
                </a:solidFill>
              </a:rPr>
              <a:t>have fun</a:t>
            </a:r>
            <a:r>
              <a:rPr lang="en-US" sz="2400" dirty="0" smtClean="0">
                <a:solidFill>
                  <a:prstClr val="white"/>
                </a:solidFill>
              </a:rPr>
              <a:t>!</a:t>
            </a:r>
          </a:p>
          <a:p>
            <a:pPr marL="905256" lvl="1" indent="-457200">
              <a:buClr>
                <a:schemeClr val="tx1"/>
              </a:buClr>
              <a:buFont typeface="+mj-lt"/>
              <a:buAutoNum type="arabicPeriod"/>
            </a:pPr>
            <a:r>
              <a:rPr lang="en-US" sz="2400" dirty="0" smtClean="0">
                <a:solidFill>
                  <a:prstClr val="white"/>
                </a:solidFill>
              </a:rPr>
              <a:t>“</a:t>
            </a:r>
            <a:r>
              <a:rPr lang="en-US" sz="2400" dirty="0">
                <a:solidFill>
                  <a:prstClr val="white"/>
                </a:solidFill>
              </a:rPr>
              <a:t>It’s my body, I do what I want!”</a:t>
            </a:r>
          </a:p>
          <a:p>
            <a:pPr marL="550926" lvl="0" indent="-514350">
              <a:buClr>
                <a:schemeClr val="tx1"/>
              </a:buClr>
              <a:buFont typeface="+mj-lt"/>
              <a:buAutoNum type="alphaUcPeriod"/>
            </a:pPr>
            <a:r>
              <a:rPr lang="en-US" sz="2800" b="1" u="sng" dirty="0" smtClean="0">
                <a:solidFill>
                  <a:prstClr val="white"/>
                </a:solidFill>
              </a:rPr>
              <a:t>Emphasis</a:t>
            </a:r>
            <a:endParaRPr lang="en-US" sz="3000" b="1" u="sng" dirty="0" smtClean="0">
              <a:solidFill>
                <a:prstClr val="white"/>
              </a:solidFill>
            </a:endParaRPr>
          </a:p>
        </p:txBody>
      </p:sp>
      <p:sp>
        <p:nvSpPr>
          <p:cNvPr id="6" name="Content Placeholder 5"/>
          <p:cNvSpPr>
            <a:spLocks noGrp="1"/>
          </p:cNvSpPr>
          <p:nvPr>
            <p:ph sz="half" idx="2"/>
          </p:nvPr>
        </p:nvSpPr>
        <p:spPr>
          <a:xfrm>
            <a:off x="3200400" y="838200"/>
            <a:ext cx="5943600" cy="7883697"/>
          </a:xfrm>
          <a:ln>
            <a:solidFill>
              <a:schemeClr val="tx1"/>
            </a:solidFill>
          </a:ln>
        </p:spPr>
        <p:txBody>
          <a:bodyPr>
            <a:noAutofit/>
          </a:bodyPr>
          <a:lstStyle/>
          <a:p>
            <a:pPr marL="36576" indent="0">
              <a:buNone/>
            </a:pPr>
            <a:r>
              <a:rPr lang="en-US" sz="3200" b="1" u="sng" dirty="0" smtClean="0"/>
              <a:t>God’s Standard</a:t>
            </a:r>
          </a:p>
          <a:p>
            <a:endParaRPr lang="en-US" sz="2800" b="1" dirty="0" smtClean="0"/>
          </a:p>
          <a:p>
            <a:pPr marL="550926" indent="-514350">
              <a:buClr>
                <a:schemeClr val="tx1"/>
              </a:buClr>
              <a:buFont typeface="+mj-lt"/>
              <a:buAutoNum type="alphaUcPeriod"/>
            </a:pPr>
            <a:r>
              <a:rPr lang="en-US" sz="2800" b="1" u="sng" dirty="0" smtClean="0"/>
              <a:t>Dress</a:t>
            </a:r>
          </a:p>
          <a:p>
            <a:pPr marL="550926" lvl="0" indent="-514350">
              <a:buClr>
                <a:schemeClr val="tx1"/>
              </a:buClr>
              <a:buFont typeface="+mj-lt"/>
              <a:buAutoNum type="alphaUcPeriod"/>
            </a:pPr>
            <a:r>
              <a:rPr lang="en-US" sz="2800" b="1" u="sng" dirty="0" smtClean="0">
                <a:solidFill>
                  <a:prstClr val="white"/>
                </a:solidFill>
              </a:rPr>
              <a:t>Actions &amp; Speech</a:t>
            </a:r>
          </a:p>
          <a:p>
            <a:pPr marL="905256" lvl="1" indent="-457200">
              <a:lnSpc>
                <a:spcPts val="2100"/>
              </a:lnSpc>
              <a:buClr>
                <a:schemeClr val="tx1"/>
              </a:buClr>
              <a:buFont typeface="+mj-lt"/>
              <a:buAutoNum type="arabicPeriod"/>
            </a:pPr>
            <a:r>
              <a:rPr lang="en-US" sz="2400" dirty="0" smtClean="0"/>
              <a:t>1 </a:t>
            </a:r>
            <a:r>
              <a:rPr lang="en-US" sz="2400" smtClean="0"/>
              <a:t>Peter </a:t>
            </a:r>
            <a:r>
              <a:rPr lang="en-US" sz="2400" smtClean="0"/>
              <a:t>3:1-2; </a:t>
            </a:r>
            <a:r>
              <a:rPr lang="en-US" sz="2400" dirty="0" smtClean="0"/>
              <a:t>Chaste conduct- morally pure, decent or modest behavior.</a:t>
            </a:r>
          </a:p>
          <a:p>
            <a:pPr marL="905256" lvl="1" indent="-457200">
              <a:lnSpc>
                <a:spcPts val="2100"/>
              </a:lnSpc>
              <a:buClr>
                <a:schemeClr val="tx1"/>
              </a:buClr>
              <a:buFont typeface="+mj-lt"/>
              <a:buAutoNum type="arabicPeriod"/>
            </a:pPr>
            <a:r>
              <a:rPr lang="en-US" sz="2400" dirty="0" smtClean="0"/>
              <a:t>1 Timothy 3:2-7; qualities &amp; requirements of an Elder in the church.</a:t>
            </a:r>
          </a:p>
          <a:p>
            <a:pPr marL="905256" lvl="1" indent="-457200">
              <a:lnSpc>
                <a:spcPts val="2100"/>
              </a:lnSpc>
              <a:buClr>
                <a:schemeClr val="tx1"/>
              </a:buClr>
              <a:buFont typeface="+mj-lt"/>
              <a:buAutoNum type="arabicPeriod"/>
            </a:pPr>
            <a:r>
              <a:rPr lang="en-US" sz="2400" dirty="0" smtClean="0"/>
              <a:t>Colossians 4:6; </a:t>
            </a:r>
            <a:r>
              <a:rPr lang="en-US" sz="2400" i="1" dirty="0" smtClean="0"/>
              <a:t>“speech always be with grace”</a:t>
            </a:r>
          </a:p>
          <a:p>
            <a:pPr marL="905256" lvl="1" indent="-457200">
              <a:lnSpc>
                <a:spcPts val="2100"/>
              </a:lnSpc>
              <a:buClr>
                <a:schemeClr val="tx1"/>
              </a:buClr>
              <a:buFont typeface="+mj-lt"/>
              <a:buAutoNum type="arabicPeriod"/>
            </a:pPr>
            <a:r>
              <a:rPr lang="en-US" sz="2400" dirty="0" smtClean="0"/>
              <a:t>Ephesians 4:29; “</a:t>
            </a:r>
            <a:r>
              <a:rPr lang="en-US" sz="2400" i="1" dirty="0" smtClean="0"/>
              <a:t>no corrupt word</a:t>
            </a:r>
            <a:r>
              <a:rPr lang="en-US" sz="2400" dirty="0" smtClean="0"/>
              <a:t>”</a:t>
            </a:r>
          </a:p>
          <a:p>
            <a:pPr marL="550926" lvl="0" indent="-514350">
              <a:buClr>
                <a:schemeClr val="tx1"/>
              </a:buClr>
              <a:buFont typeface="+mj-lt"/>
              <a:buAutoNum type="alphaUcPeriod"/>
            </a:pPr>
            <a:r>
              <a:rPr lang="en-US" sz="2800" b="1" u="sng" dirty="0" smtClean="0">
                <a:solidFill>
                  <a:prstClr val="white"/>
                </a:solidFill>
              </a:rPr>
              <a:t>Emphasis</a:t>
            </a:r>
          </a:p>
          <a:p>
            <a:pPr lvl="2">
              <a:buClr>
                <a:srgbClr val="6EA0B0"/>
              </a:buClr>
            </a:pPr>
            <a:endParaRPr lang="en-US" b="1" dirty="0" smtClean="0"/>
          </a:p>
          <a:p>
            <a:pPr lvl="2">
              <a:buClr>
                <a:srgbClr val="6EA0B0"/>
              </a:buClr>
            </a:pPr>
            <a:endParaRPr lang="en-US" b="1" dirty="0" smtClean="0"/>
          </a:p>
          <a:p>
            <a:pPr lvl="2">
              <a:buClr>
                <a:srgbClr val="6EA0B0"/>
              </a:buClr>
            </a:pPr>
            <a:endParaRPr lang="en-US" b="1" dirty="0" smtClean="0"/>
          </a:p>
          <a:p>
            <a:endParaRPr lang="en-US" b="1" dirty="0"/>
          </a:p>
        </p:txBody>
      </p:sp>
    </p:spTree>
    <p:extLst>
      <p:ext uri="{BB962C8B-B14F-4D97-AF65-F5344CB8AC3E}">
        <p14:creationId xmlns:p14="http://schemas.microsoft.com/office/powerpoint/2010/main" val="711934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randombar(horizontal)">
                                      <p:cBhvr>
                                        <p:cTn id="7" dur="500"/>
                                        <p:tgtEl>
                                          <p:spTgt spid="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randombar(horizontal)">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animEffect transition="in" filter="randombar(horizontal)">
                                      <p:cBhvr>
                                        <p:cTn id="17" dur="500"/>
                                        <p:tgtEl>
                                          <p:spTgt spid="5">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randombar(horizontal)">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randombar(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randombar(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randombar(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randombar(horizontal)">
                                      <p:cBhvr>
                                        <p:cTn id="4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l="-7000" t="-4000" r="-7000" b="-4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7467600" cy="838200"/>
          </a:xfrm>
        </p:spPr>
        <p:txBody>
          <a:bodyPr/>
          <a:lstStyle/>
          <a:p>
            <a:r>
              <a:rPr lang="en-US" dirty="0" smtClean="0"/>
              <a:t>I. </a:t>
            </a:r>
            <a:r>
              <a:rPr lang="en-US" u="sng" dirty="0" smtClean="0"/>
              <a:t>Daily Living </a:t>
            </a:r>
            <a:endParaRPr lang="en-US" u="sng" dirty="0"/>
          </a:p>
        </p:txBody>
      </p:sp>
      <p:sp>
        <p:nvSpPr>
          <p:cNvPr id="5" name="Content Placeholder 4"/>
          <p:cNvSpPr>
            <a:spLocks noGrp="1"/>
          </p:cNvSpPr>
          <p:nvPr>
            <p:ph sz="half" idx="1"/>
          </p:nvPr>
        </p:nvSpPr>
        <p:spPr>
          <a:xfrm>
            <a:off x="0" y="838200"/>
            <a:ext cx="3124200" cy="5943600"/>
          </a:xfrm>
          <a:ln>
            <a:solidFill>
              <a:schemeClr val="tx1"/>
            </a:solidFill>
          </a:ln>
        </p:spPr>
        <p:txBody>
          <a:bodyPr>
            <a:noAutofit/>
          </a:bodyPr>
          <a:lstStyle/>
          <a:p>
            <a:pPr marL="36576" lvl="0" indent="0">
              <a:buClr>
                <a:srgbClr val="6EA0B0"/>
              </a:buClr>
              <a:buNone/>
            </a:pPr>
            <a:r>
              <a:rPr lang="en-US" sz="3200" b="1" u="sng" dirty="0">
                <a:solidFill>
                  <a:prstClr val="white"/>
                </a:solidFill>
              </a:rPr>
              <a:t>The World’s </a:t>
            </a:r>
            <a:r>
              <a:rPr lang="en-US" sz="3200" b="1" u="sng" dirty="0" smtClean="0">
                <a:solidFill>
                  <a:prstClr val="white"/>
                </a:solidFill>
              </a:rPr>
              <a:t>Standard</a:t>
            </a:r>
          </a:p>
          <a:p>
            <a:pPr lvl="0">
              <a:buClr>
                <a:srgbClr val="6EA0B0"/>
              </a:buClr>
            </a:pPr>
            <a:r>
              <a:rPr lang="en-US" sz="2800" b="1" u="sng" dirty="0" smtClean="0">
                <a:solidFill>
                  <a:prstClr val="white"/>
                </a:solidFill>
              </a:rPr>
              <a:t>Dress</a:t>
            </a:r>
          </a:p>
          <a:p>
            <a:pPr lvl="0">
              <a:buClr>
                <a:srgbClr val="6EA0B0"/>
              </a:buClr>
            </a:pPr>
            <a:r>
              <a:rPr lang="en-US" sz="2800" b="1" u="sng" dirty="0" smtClean="0">
                <a:solidFill>
                  <a:prstClr val="white"/>
                </a:solidFill>
              </a:rPr>
              <a:t>Actions </a:t>
            </a:r>
            <a:r>
              <a:rPr lang="en-US" sz="2800" b="1" u="sng" dirty="0">
                <a:solidFill>
                  <a:prstClr val="white"/>
                </a:solidFill>
              </a:rPr>
              <a:t>&amp; </a:t>
            </a:r>
            <a:r>
              <a:rPr lang="en-US" sz="2800" b="1" u="sng" dirty="0" smtClean="0">
                <a:solidFill>
                  <a:prstClr val="white"/>
                </a:solidFill>
              </a:rPr>
              <a:t>Speech</a:t>
            </a:r>
          </a:p>
          <a:p>
            <a:pPr lvl="0">
              <a:buClr>
                <a:srgbClr val="6EA0B0"/>
              </a:buClr>
            </a:pPr>
            <a:r>
              <a:rPr lang="en-US" sz="2800" b="1" u="sng" dirty="0" smtClean="0">
                <a:solidFill>
                  <a:prstClr val="white"/>
                </a:solidFill>
              </a:rPr>
              <a:t>Emphasis</a:t>
            </a:r>
          </a:p>
          <a:p>
            <a:pPr lvl="1">
              <a:buClr>
                <a:srgbClr val="6EA0B0"/>
              </a:buClr>
            </a:pPr>
            <a:r>
              <a:rPr lang="en-US" sz="2400" dirty="0" smtClean="0">
                <a:solidFill>
                  <a:prstClr val="white"/>
                </a:solidFill>
              </a:rPr>
              <a:t>The American Dream</a:t>
            </a:r>
          </a:p>
          <a:p>
            <a:pPr lvl="1">
              <a:buClr>
                <a:srgbClr val="6EA0B0"/>
              </a:buClr>
            </a:pPr>
            <a:r>
              <a:rPr lang="en-US" sz="2400" dirty="0" smtClean="0">
                <a:solidFill>
                  <a:prstClr val="white"/>
                </a:solidFill>
              </a:rPr>
              <a:t>Get </a:t>
            </a:r>
            <a:r>
              <a:rPr lang="en-US" sz="2400" dirty="0">
                <a:solidFill>
                  <a:prstClr val="white"/>
                </a:solidFill>
              </a:rPr>
              <a:t>rich </a:t>
            </a:r>
            <a:r>
              <a:rPr lang="en-US" sz="2400" dirty="0" smtClean="0">
                <a:solidFill>
                  <a:prstClr val="white"/>
                </a:solidFill>
              </a:rPr>
              <a:t>quick</a:t>
            </a:r>
          </a:p>
          <a:p>
            <a:pPr lvl="1">
              <a:buClr>
                <a:srgbClr val="6EA0B0"/>
              </a:buClr>
            </a:pPr>
            <a:r>
              <a:rPr lang="en-US" sz="2400" dirty="0" smtClean="0">
                <a:solidFill>
                  <a:prstClr val="white"/>
                </a:solidFill>
              </a:rPr>
              <a:t>Money </a:t>
            </a:r>
            <a:r>
              <a:rPr lang="en-US" sz="2400" dirty="0">
                <a:solidFill>
                  <a:prstClr val="white"/>
                </a:solidFill>
              </a:rPr>
              <a:t>buys happiness</a:t>
            </a:r>
          </a:p>
        </p:txBody>
      </p:sp>
      <p:sp>
        <p:nvSpPr>
          <p:cNvPr id="6" name="Content Placeholder 5"/>
          <p:cNvSpPr>
            <a:spLocks noGrp="1"/>
          </p:cNvSpPr>
          <p:nvPr>
            <p:ph sz="half" idx="2"/>
          </p:nvPr>
        </p:nvSpPr>
        <p:spPr>
          <a:xfrm>
            <a:off x="3200400" y="838200"/>
            <a:ext cx="5943600" cy="5943600"/>
          </a:xfrm>
          <a:ln>
            <a:solidFill>
              <a:schemeClr val="tx1"/>
            </a:solidFill>
          </a:ln>
        </p:spPr>
        <p:txBody>
          <a:bodyPr>
            <a:noAutofit/>
          </a:bodyPr>
          <a:lstStyle/>
          <a:p>
            <a:pPr marL="36576" indent="0">
              <a:buNone/>
            </a:pPr>
            <a:r>
              <a:rPr lang="en-US" sz="3200" b="1" u="sng" dirty="0" smtClean="0"/>
              <a:t>God’s Standard</a:t>
            </a:r>
          </a:p>
          <a:p>
            <a:endParaRPr lang="en-US" sz="2800" b="1" u="sng" dirty="0" smtClean="0"/>
          </a:p>
          <a:p>
            <a:r>
              <a:rPr lang="en-US" sz="2800" b="1" u="sng" dirty="0" smtClean="0"/>
              <a:t>Dress</a:t>
            </a:r>
          </a:p>
          <a:p>
            <a:pPr lvl="0">
              <a:buClr>
                <a:srgbClr val="6EA0B0"/>
              </a:buClr>
            </a:pPr>
            <a:r>
              <a:rPr lang="en-US" sz="2800" b="1" u="sng" dirty="0" smtClean="0">
                <a:solidFill>
                  <a:prstClr val="white"/>
                </a:solidFill>
              </a:rPr>
              <a:t>Actions </a:t>
            </a:r>
            <a:r>
              <a:rPr lang="en-US" sz="2800" b="1" u="sng" dirty="0">
                <a:solidFill>
                  <a:prstClr val="white"/>
                </a:solidFill>
              </a:rPr>
              <a:t>&amp; </a:t>
            </a:r>
            <a:r>
              <a:rPr lang="en-US" sz="2800" b="1" u="sng" dirty="0" smtClean="0">
                <a:solidFill>
                  <a:prstClr val="white"/>
                </a:solidFill>
              </a:rPr>
              <a:t>Speech</a:t>
            </a:r>
          </a:p>
          <a:p>
            <a:pPr lvl="0">
              <a:buClr>
                <a:srgbClr val="6EA0B0"/>
              </a:buClr>
            </a:pPr>
            <a:r>
              <a:rPr lang="en-US" sz="2800" b="1" u="sng" dirty="0" smtClean="0">
                <a:solidFill>
                  <a:prstClr val="white"/>
                </a:solidFill>
              </a:rPr>
              <a:t>Emphasis</a:t>
            </a:r>
          </a:p>
          <a:p>
            <a:pPr lvl="1">
              <a:buClr>
                <a:srgbClr val="6EA0B0"/>
              </a:buClr>
            </a:pPr>
            <a:r>
              <a:rPr lang="en-US" sz="2400" dirty="0" smtClean="0"/>
              <a:t>Matthew 6:19-21; earthly wealth doesn’t last</a:t>
            </a:r>
          </a:p>
          <a:p>
            <a:pPr lvl="1">
              <a:buClr>
                <a:srgbClr val="6EA0B0"/>
              </a:buClr>
            </a:pPr>
            <a:r>
              <a:rPr lang="en-US" sz="2400" dirty="0" smtClean="0"/>
              <a:t>1 John 2:15-17; cannot love world and God</a:t>
            </a:r>
          </a:p>
          <a:p>
            <a:pPr lvl="1">
              <a:buClr>
                <a:srgbClr val="6EA0B0"/>
              </a:buClr>
            </a:pPr>
            <a:r>
              <a:rPr lang="en-US" sz="2400" dirty="0" smtClean="0"/>
              <a:t>Isaiah 55:1-3; strive for spiritual wealth</a:t>
            </a:r>
          </a:p>
          <a:p>
            <a:pPr lvl="1">
              <a:buClr>
                <a:srgbClr val="6EA0B0"/>
              </a:buClr>
            </a:pPr>
            <a:endParaRPr lang="en-US" sz="2400" dirty="0" smtClean="0"/>
          </a:p>
          <a:p>
            <a:pPr lvl="2">
              <a:buClr>
                <a:srgbClr val="6EA0B0"/>
              </a:buClr>
            </a:pPr>
            <a:endParaRPr lang="en-US" sz="1000" b="1" dirty="0" smtClean="0"/>
          </a:p>
          <a:p>
            <a:pPr lvl="2">
              <a:buClr>
                <a:srgbClr val="6EA0B0"/>
              </a:buClr>
            </a:pPr>
            <a:endParaRPr lang="en-US" sz="1000" b="1" dirty="0" smtClean="0"/>
          </a:p>
          <a:p>
            <a:pPr lvl="2">
              <a:buClr>
                <a:srgbClr val="6EA0B0"/>
              </a:buClr>
            </a:pPr>
            <a:endParaRPr lang="en-US" sz="1000" b="1" dirty="0" smtClean="0"/>
          </a:p>
          <a:p>
            <a:endParaRPr lang="en-US" sz="1100" b="1" dirty="0"/>
          </a:p>
        </p:txBody>
      </p:sp>
    </p:spTree>
    <p:extLst>
      <p:ext uri="{BB962C8B-B14F-4D97-AF65-F5344CB8AC3E}">
        <p14:creationId xmlns:p14="http://schemas.microsoft.com/office/powerpoint/2010/main" val="711934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7" dur="5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randombar(horizontal)">
                                      <p:cBhvr>
                                        <p:cTn id="12" dur="500"/>
                                        <p:tgtEl>
                                          <p:spTgt spid="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randombar(horizontal)">
                                      <p:cBhvr>
                                        <p:cTn id="17" dur="500"/>
                                        <p:tgtEl>
                                          <p:spTgt spid="5">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randombar(horizontal)">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randombar(horizontal)">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randombar(horizontal)">
                                      <p:cBhvr>
                                        <p:cTn id="32"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l="-7000" t="-4000" r="-7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62000"/>
          </a:xfrm>
        </p:spPr>
        <p:txBody>
          <a:bodyPr>
            <a:noAutofit/>
          </a:bodyPr>
          <a:lstStyle/>
          <a:p>
            <a:r>
              <a:rPr lang="en-US" dirty="0" smtClean="0"/>
              <a:t>II. </a:t>
            </a:r>
            <a:r>
              <a:rPr lang="en-US" u="sng" dirty="0" smtClean="0"/>
              <a:t>Work of the Church</a:t>
            </a:r>
            <a:endParaRPr lang="en-US" u="sng" dirty="0"/>
          </a:p>
        </p:txBody>
      </p:sp>
      <p:sp>
        <p:nvSpPr>
          <p:cNvPr id="4" name="Content Placeholder 3"/>
          <p:cNvSpPr>
            <a:spLocks noGrp="1"/>
          </p:cNvSpPr>
          <p:nvPr>
            <p:ph sz="half" idx="1"/>
          </p:nvPr>
        </p:nvSpPr>
        <p:spPr>
          <a:xfrm>
            <a:off x="0" y="762000"/>
            <a:ext cx="3733800" cy="5943600"/>
          </a:xfrm>
          <a:ln>
            <a:solidFill>
              <a:schemeClr val="tx1"/>
            </a:solidFill>
          </a:ln>
        </p:spPr>
        <p:txBody>
          <a:bodyPr>
            <a:normAutofit/>
          </a:bodyPr>
          <a:lstStyle/>
          <a:p>
            <a:pPr marL="36576" indent="0">
              <a:buNone/>
            </a:pPr>
            <a:r>
              <a:rPr lang="en-US" sz="3000" b="1" u="sng" dirty="0" smtClean="0"/>
              <a:t>The World’s Standard</a:t>
            </a:r>
          </a:p>
          <a:p>
            <a:endParaRPr lang="en-US" b="1" dirty="0" smtClean="0"/>
          </a:p>
          <a:p>
            <a:pPr lvl="1"/>
            <a:endParaRPr lang="en-US" b="1" dirty="0"/>
          </a:p>
        </p:txBody>
      </p:sp>
      <p:sp>
        <p:nvSpPr>
          <p:cNvPr id="5" name="Content Placeholder 4"/>
          <p:cNvSpPr>
            <a:spLocks noGrp="1"/>
          </p:cNvSpPr>
          <p:nvPr>
            <p:ph sz="half" idx="2"/>
          </p:nvPr>
        </p:nvSpPr>
        <p:spPr>
          <a:xfrm>
            <a:off x="3810000" y="762000"/>
            <a:ext cx="5334000" cy="5943600"/>
          </a:xfrm>
          <a:ln>
            <a:solidFill>
              <a:schemeClr val="tx1"/>
            </a:solidFill>
          </a:ln>
        </p:spPr>
        <p:txBody>
          <a:bodyPr>
            <a:noAutofit/>
          </a:bodyPr>
          <a:lstStyle/>
          <a:p>
            <a:pPr marL="36576" indent="0">
              <a:buNone/>
            </a:pPr>
            <a:r>
              <a:rPr lang="en-US" sz="3000" b="1" u="sng" dirty="0" smtClean="0"/>
              <a:t>God’s Standard</a:t>
            </a:r>
          </a:p>
        </p:txBody>
      </p:sp>
    </p:spTree>
    <p:extLst>
      <p:ext uri="{BB962C8B-B14F-4D97-AF65-F5344CB8AC3E}">
        <p14:creationId xmlns:p14="http://schemas.microsoft.com/office/powerpoint/2010/main" val="81905185"/>
      </p:ext>
    </p:extLst>
  </p:cSld>
  <p:clrMapOvr>
    <a:masterClrMapping/>
  </p:clrMapOvr>
  <p:transition>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8000" t="-4000" r="-7000" b="-4000"/>
          </a:stretch>
        </a:blipFill>
        <a:effectLst/>
      </p:bgPr>
    </p:bg>
    <p:spTree>
      <p:nvGrpSpPr>
        <p:cNvPr id="1" name=""/>
        <p:cNvGrpSpPr/>
        <p:nvPr/>
      </p:nvGrpSpPr>
      <p:grpSpPr>
        <a:xfrm>
          <a:off x="0" y="0"/>
          <a:ext cx="0" cy="0"/>
          <a:chOff x="0" y="0"/>
          <a:chExt cx="0" cy="0"/>
        </a:xfrm>
      </p:grpSpPr>
      <p:sp>
        <p:nvSpPr>
          <p:cNvPr id="5" name="Content Placeholder 2"/>
          <p:cNvSpPr>
            <a:spLocks noGrp="1"/>
          </p:cNvSpPr>
          <p:nvPr>
            <p:ph type="title"/>
          </p:nvPr>
        </p:nvSpPr>
        <p:spPr>
          <a:xfrm>
            <a:off x="762000" y="1752600"/>
            <a:ext cx="7467600" cy="3276600"/>
          </a:xfrm>
        </p:spPr>
        <p:txBody>
          <a:bodyPr>
            <a:noAutofit/>
          </a:bodyPr>
          <a:lstStyle/>
          <a:p>
            <a:r>
              <a:rPr lang="en-US" sz="2800" b="1" dirty="0" smtClean="0"/>
              <a:t>Our </a:t>
            </a:r>
            <a:r>
              <a:rPr lang="en-US" sz="2800" b="1" dirty="0"/>
              <a:t>Goal: To change the way you view church.</a:t>
            </a:r>
            <a:br>
              <a:rPr lang="en-US" sz="2800" b="1" dirty="0"/>
            </a:br>
            <a:r>
              <a:rPr lang="en-US" sz="2800" b="1" dirty="0" smtClean="0"/>
              <a:t/>
            </a:r>
            <a:br>
              <a:rPr lang="en-US" sz="2800" b="1" dirty="0" smtClean="0"/>
            </a:br>
            <a:r>
              <a:rPr lang="en-US" sz="2800" b="1" dirty="0" smtClean="0"/>
              <a:t>Expectations</a:t>
            </a:r>
            <a:r>
              <a:rPr lang="en-US" sz="2800" b="1" dirty="0"/>
              <a:t>. </a:t>
            </a:r>
            <a:r>
              <a:rPr lang="en-US" sz="2800" b="1" dirty="0" smtClean="0"/>
              <a:t>We </a:t>
            </a:r>
            <a:r>
              <a:rPr lang="en-US" sz="2800" b="1" dirty="0"/>
              <a:t>all have them. What’s your expectation for church? The Walk wants to replace that expectation with an experience that defines the church as it was meant to be: A reflection of the purpose and personality of Jesus Christ. Plainly put, The Walk wants to change the way you view church. Live music, influential teaching, and free food all combine to redefine your definition of church. Be a part of the change. Be a part of what the church is meant </a:t>
            </a:r>
            <a:r>
              <a:rPr lang="en-US" sz="2800" b="1" dirty="0" smtClean="0"/>
              <a:t>to be.               </a:t>
            </a:r>
            <a:br>
              <a:rPr lang="en-US" sz="2800" b="1" dirty="0" smtClean="0"/>
            </a:br>
            <a:r>
              <a:rPr lang="en-US" sz="2800" b="1" dirty="0" smtClean="0"/>
              <a:t>                                     The Walk at Sevier Heights</a:t>
            </a:r>
            <a:br>
              <a:rPr lang="en-US" sz="2800" b="1" dirty="0" smtClean="0"/>
            </a:br>
            <a:r>
              <a:rPr lang="en-US" sz="2800" b="1" dirty="0"/>
              <a:t>	</a:t>
            </a:r>
            <a:r>
              <a:rPr lang="en-US" sz="2800" b="1" dirty="0" smtClean="0"/>
              <a:t>		                 insidethewalk.org</a:t>
            </a:r>
            <a:r>
              <a:rPr lang="en-US" sz="2800" dirty="0"/>
              <a:t/>
            </a:r>
            <a:br>
              <a:rPr lang="en-US" sz="2800" dirty="0"/>
            </a:br>
            <a:endParaRPr lang="en-US" sz="2800" dirty="0"/>
          </a:p>
        </p:txBody>
      </p:sp>
    </p:spTree>
    <p:extLst>
      <p:ext uri="{BB962C8B-B14F-4D97-AF65-F5344CB8AC3E}">
        <p14:creationId xmlns:p14="http://schemas.microsoft.com/office/powerpoint/2010/main" val="2520194099"/>
      </p:ext>
    </p:extLst>
  </p:cSld>
  <p:clrMapOvr>
    <a:masterClrMapping/>
  </p:clrMapOvr>
  <p:transition>
    <p:circl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l="-7000" t="-4000" r="-7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62000"/>
          </a:xfrm>
        </p:spPr>
        <p:txBody>
          <a:bodyPr>
            <a:noAutofit/>
          </a:bodyPr>
          <a:lstStyle/>
          <a:p>
            <a:r>
              <a:rPr lang="en-US" dirty="0" smtClean="0"/>
              <a:t>II. </a:t>
            </a:r>
            <a:r>
              <a:rPr lang="en-US" u="sng" dirty="0" smtClean="0"/>
              <a:t>Work of the Church</a:t>
            </a:r>
            <a:endParaRPr lang="en-US" u="sng" dirty="0"/>
          </a:p>
        </p:txBody>
      </p:sp>
      <p:sp>
        <p:nvSpPr>
          <p:cNvPr id="4" name="Content Placeholder 3"/>
          <p:cNvSpPr>
            <a:spLocks noGrp="1"/>
          </p:cNvSpPr>
          <p:nvPr>
            <p:ph sz="half" idx="1"/>
          </p:nvPr>
        </p:nvSpPr>
        <p:spPr>
          <a:xfrm>
            <a:off x="0" y="685800"/>
            <a:ext cx="3733800" cy="6019800"/>
          </a:xfrm>
          <a:ln>
            <a:solidFill>
              <a:schemeClr val="tx1"/>
            </a:solidFill>
          </a:ln>
        </p:spPr>
        <p:txBody>
          <a:bodyPr>
            <a:noAutofit/>
          </a:bodyPr>
          <a:lstStyle/>
          <a:p>
            <a:pPr marL="36576" indent="0">
              <a:buNone/>
            </a:pPr>
            <a:r>
              <a:rPr lang="en-US" sz="3200" b="1" u="sng" dirty="0" smtClean="0"/>
              <a:t>The World’s Standard</a:t>
            </a:r>
          </a:p>
          <a:p>
            <a:pPr>
              <a:lnSpc>
                <a:spcPts val="2300"/>
              </a:lnSpc>
            </a:pPr>
            <a:r>
              <a:rPr lang="en-US" sz="2200" b="1" dirty="0" smtClean="0"/>
              <a:t>“Church”- place to worship God in way that makes me feel good</a:t>
            </a:r>
          </a:p>
          <a:p>
            <a:pPr>
              <a:lnSpc>
                <a:spcPts val="2300"/>
              </a:lnSpc>
            </a:pPr>
            <a:r>
              <a:rPr lang="en-US" sz="2200" b="1" dirty="0" smtClean="0"/>
              <a:t>“Church”- fun place</a:t>
            </a:r>
          </a:p>
          <a:p>
            <a:pPr>
              <a:lnSpc>
                <a:spcPts val="2300"/>
              </a:lnSpc>
            </a:pPr>
            <a:r>
              <a:rPr lang="en-US" sz="2200" b="1" dirty="0" smtClean="0"/>
              <a:t>“Church”- place to eat good meal before, during, or after worship</a:t>
            </a:r>
          </a:p>
          <a:p>
            <a:pPr>
              <a:lnSpc>
                <a:spcPts val="2300"/>
              </a:lnSpc>
            </a:pPr>
            <a:r>
              <a:rPr lang="en-US" sz="2200" b="1" dirty="0" smtClean="0"/>
              <a:t>“Church”- place to hear motivational talk &amp; not feel convicted</a:t>
            </a:r>
          </a:p>
          <a:p>
            <a:pPr>
              <a:lnSpc>
                <a:spcPts val="2300"/>
              </a:lnSpc>
            </a:pPr>
            <a:r>
              <a:rPr lang="en-US" sz="2200" b="1" dirty="0" smtClean="0"/>
              <a:t>The “church” -benevolent society to whole world</a:t>
            </a:r>
          </a:p>
          <a:p>
            <a:endParaRPr lang="en-US" sz="1800" b="1" dirty="0" smtClean="0"/>
          </a:p>
          <a:p>
            <a:pPr lvl="1"/>
            <a:endParaRPr lang="en-US" sz="1600" b="1" dirty="0"/>
          </a:p>
        </p:txBody>
      </p:sp>
      <p:sp>
        <p:nvSpPr>
          <p:cNvPr id="5" name="Content Placeholder 4"/>
          <p:cNvSpPr>
            <a:spLocks noGrp="1"/>
          </p:cNvSpPr>
          <p:nvPr>
            <p:ph sz="half" idx="2"/>
          </p:nvPr>
        </p:nvSpPr>
        <p:spPr>
          <a:xfrm>
            <a:off x="3810000" y="685800"/>
            <a:ext cx="5334000" cy="6019800"/>
          </a:xfrm>
          <a:ln>
            <a:solidFill>
              <a:schemeClr val="tx1"/>
            </a:solidFill>
          </a:ln>
        </p:spPr>
        <p:txBody>
          <a:bodyPr>
            <a:noAutofit/>
          </a:bodyPr>
          <a:lstStyle/>
          <a:p>
            <a:pPr marL="36576" indent="0">
              <a:buNone/>
            </a:pPr>
            <a:r>
              <a:rPr lang="en-US" sz="3200" b="1" u="sng" dirty="0" smtClean="0"/>
              <a:t>God’s Standard</a:t>
            </a:r>
          </a:p>
          <a:p>
            <a:pPr>
              <a:lnSpc>
                <a:spcPts val="2000"/>
              </a:lnSpc>
              <a:buNone/>
            </a:pPr>
            <a:r>
              <a:rPr lang="en-US" sz="2400" b="1" dirty="0" smtClean="0"/>
              <a:t>The church that Christ established</a:t>
            </a:r>
          </a:p>
          <a:p>
            <a:pPr>
              <a:lnSpc>
                <a:spcPts val="2000"/>
              </a:lnSpc>
              <a:buNone/>
            </a:pPr>
            <a:r>
              <a:rPr lang="en-US" sz="2400" b="1" dirty="0" smtClean="0"/>
              <a:t>should be involved in </a:t>
            </a:r>
          </a:p>
          <a:p>
            <a:pPr>
              <a:buClr>
                <a:schemeClr val="tx1"/>
              </a:buClr>
              <a:buFont typeface="+mj-lt"/>
              <a:buAutoNum type="alphaUcPeriod"/>
            </a:pPr>
            <a:r>
              <a:rPr lang="en-US" b="1" u="sng" dirty="0" smtClean="0"/>
              <a:t>Edification</a:t>
            </a:r>
          </a:p>
          <a:p>
            <a:pPr>
              <a:buClr>
                <a:schemeClr val="tx1"/>
              </a:buClr>
              <a:buFont typeface="+mj-lt"/>
              <a:buAutoNum type="alphaUcPeriod"/>
            </a:pPr>
            <a:r>
              <a:rPr lang="en-US" b="1" u="sng" dirty="0" smtClean="0"/>
              <a:t>Benevolence</a:t>
            </a:r>
          </a:p>
          <a:p>
            <a:pPr>
              <a:buClr>
                <a:schemeClr val="tx1"/>
              </a:buClr>
              <a:buFont typeface="+mj-lt"/>
              <a:buAutoNum type="alphaUcPeriod"/>
            </a:pPr>
            <a:r>
              <a:rPr lang="en-US" b="1" u="sng" dirty="0" smtClean="0"/>
              <a:t>Evangelism</a:t>
            </a:r>
          </a:p>
          <a:p>
            <a:pPr marL="1092708" lvl="2" indent="-342900">
              <a:buClr>
                <a:schemeClr val="tx1"/>
              </a:buClr>
              <a:buNone/>
            </a:pPr>
            <a:endParaRPr lang="en-US" sz="1400" b="1" dirty="0" smtClean="0"/>
          </a:p>
        </p:txBody>
      </p:sp>
    </p:spTree>
    <p:extLst>
      <p:ext uri="{BB962C8B-B14F-4D97-AF65-F5344CB8AC3E}">
        <p14:creationId xmlns:p14="http://schemas.microsoft.com/office/powerpoint/2010/main" val="81905185"/>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down)">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down)">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down)">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down)">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down)">
                                      <p:cBhvr>
                                        <p:cTn id="27" dur="50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dissolve">
                                      <p:cBhvr>
                                        <p:cTn id="32" dur="500"/>
                                        <p:tgtEl>
                                          <p:spTgt spid="5">
                                            <p:txEl>
                                              <p:pRg st="1" end="1"/>
                                            </p:txEl>
                                          </p:spTgt>
                                        </p:tgtEl>
                                      </p:cBhvr>
                                    </p:animEffect>
                                  </p:childTnLst>
                                </p:cTn>
                              </p:par>
                              <p:par>
                                <p:cTn id="33" presetID="9" presetClass="entr" presetSubtype="0" fill="hold" nodeType="with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animEffect transition="in" filter="dissolve">
                                      <p:cBhvr>
                                        <p:cTn id="35" dur="500"/>
                                        <p:tgtEl>
                                          <p:spTgt spid="5">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5">
                                            <p:txEl>
                                              <p:pRg st="3" end="3"/>
                                            </p:txEl>
                                          </p:spTgt>
                                        </p:tgtEl>
                                        <p:attrNameLst>
                                          <p:attrName>style.visibility</p:attrName>
                                        </p:attrNameLst>
                                      </p:cBhvr>
                                      <p:to>
                                        <p:strVal val="visible"/>
                                      </p:to>
                                    </p:set>
                                    <p:animEffect transition="in" filter="wipe(down)">
                                      <p:cBhvr>
                                        <p:cTn id="40" dur="2000"/>
                                        <p:tgtEl>
                                          <p:spTgt spid="5">
                                            <p:txEl>
                                              <p:pRg st="3" end="3"/>
                                            </p:txEl>
                                          </p:spTgt>
                                        </p:tgtEl>
                                      </p:cBhvr>
                                    </p:animEffect>
                                  </p:childTnLst>
                                </p:cTn>
                              </p:par>
                            </p:childTnLst>
                          </p:cTn>
                        </p:par>
                        <p:par>
                          <p:cTn id="41" fill="hold">
                            <p:stCondLst>
                              <p:cond delay="2000"/>
                            </p:stCondLst>
                            <p:childTnLst>
                              <p:par>
                                <p:cTn id="42" presetID="22" presetClass="entr" presetSubtype="4" fill="hold" nodeType="afterEffect">
                                  <p:stCondLst>
                                    <p:cond delay="0"/>
                                  </p:stCondLst>
                                  <p:childTnLst>
                                    <p:set>
                                      <p:cBhvr>
                                        <p:cTn id="43" dur="1" fill="hold">
                                          <p:stCondLst>
                                            <p:cond delay="0"/>
                                          </p:stCondLst>
                                        </p:cTn>
                                        <p:tgtEl>
                                          <p:spTgt spid="5">
                                            <p:txEl>
                                              <p:pRg st="4" end="4"/>
                                            </p:txEl>
                                          </p:spTgt>
                                        </p:tgtEl>
                                        <p:attrNameLst>
                                          <p:attrName>style.visibility</p:attrName>
                                        </p:attrNameLst>
                                      </p:cBhvr>
                                      <p:to>
                                        <p:strVal val="visible"/>
                                      </p:to>
                                    </p:set>
                                    <p:animEffect transition="in" filter="wipe(down)">
                                      <p:cBhvr>
                                        <p:cTn id="44" dur="2000"/>
                                        <p:tgtEl>
                                          <p:spTgt spid="5">
                                            <p:txEl>
                                              <p:pRg st="4" end="4"/>
                                            </p:txEl>
                                          </p:spTgt>
                                        </p:tgtEl>
                                      </p:cBhvr>
                                    </p:animEffect>
                                  </p:childTnLst>
                                </p:cTn>
                              </p:par>
                            </p:childTnLst>
                          </p:cTn>
                        </p:par>
                        <p:par>
                          <p:cTn id="45" fill="hold">
                            <p:stCondLst>
                              <p:cond delay="4000"/>
                            </p:stCondLst>
                            <p:childTnLst>
                              <p:par>
                                <p:cTn id="46" presetID="22" presetClass="entr" presetSubtype="4" fill="hold" nodeType="afterEffect">
                                  <p:stCondLst>
                                    <p:cond delay="0"/>
                                  </p:stCondLst>
                                  <p:childTnLst>
                                    <p:set>
                                      <p:cBhvr>
                                        <p:cTn id="47" dur="1" fill="hold">
                                          <p:stCondLst>
                                            <p:cond delay="0"/>
                                          </p:stCondLst>
                                        </p:cTn>
                                        <p:tgtEl>
                                          <p:spTgt spid="5">
                                            <p:txEl>
                                              <p:pRg st="5" end="5"/>
                                            </p:txEl>
                                          </p:spTgt>
                                        </p:tgtEl>
                                        <p:attrNameLst>
                                          <p:attrName>style.visibility</p:attrName>
                                        </p:attrNameLst>
                                      </p:cBhvr>
                                      <p:to>
                                        <p:strVal val="visible"/>
                                      </p:to>
                                    </p:set>
                                    <p:animEffect transition="in" filter="wipe(down)">
                                      <p:cBhvr>
                                        <p:cTn id="48"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l="-7000" t="-4000" r="-7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62000"/>
          </a:xfrm>
        </p:spPr>
        <p:txBody>
          <a:bodyPr>
            <a:noAutofit/>
          </a:bodyPr>
          <a:lstStyle/>
          <a:p>
            <a:r>
              <a:rPr lang="en-US" dirty="0" smtClean="0"/>
              <a:t>II. </a:t>
            </a:r>
            <a:r>
              <a:rPr lang="en-US" u="sng" dirty="0" smtClean="0"/>
              <a:t>Work of the Church</a:t>
            </a:r>
            <a:endParaRPr lang="en-US" u="sng" dirty="0"/>
          </a:p>
        </p:txBody>
      </p:sp>
      <p:sp>
        <p:nvSpPr>
          <p:cNvPr id="4" name="Content Placeholder 3"/>
          <p:cNvSpPr>
            <a:spLocks noGrp="1"/>
          </p:cNvSpPr>
          <p:nvPr>
            <p:ph sz="half" idx="1"/>
          </p:nvPr>
        </p:nvSpPr>
        <p:spPr>
          <a:xfrm>
            <a:off x="0" y="685800"/>
            <a:ext cx="3733800" cy="6019800"/>
          </a:xfrm>
          <a:ln>
            <a:solidFill>
              <a:schemeClr val="tx1"/>
            </a:solidFill>
          </a:ln>
        </p:spPr>
        <p:txBody>
          <a:bodyPr>
            <a:noAutofit/>
          </a:bodyPr>
          <a:lstStyle/>
          <a:p>
            <a:pPr marL="36576" indent="0">
              <a:buNone/>
            </a:pPr>
            <a:r>
              <a:rPr lang="en-US" sz="3200" b="1" u="sng" dirty="0" smtClean="0"/>
              <a:t>The World’s Standard</a:t>
            </a:r>
          </a:p>
          <a:p>
            <a:pPr>
              <a:lnSpc>
                <a:spcPts val="2300"/>
              </a:lnSpc>
            </a:pPr>
            <a:r>
              <a:rPr lang="en-US" sz="2200" b="1" dirty="0" smtClean="0"/>
              <a:t>“Church”- place to worship God in way that makes me feel good</a:t>
            </a:r>
          </a:p>
          <a:p>
            <a:pPr>
              <a:lnSpc>
                <a:spcPts val="2300"/>
              </a:lnSpc>
            </a:pPr>
            <a:r>
              <a:rPr lang="en-US" sz="2200" b="1" dirty="0" smtClean="0"/>
              <a:t>“Church”- fun place</a:t>
            </a:r>
          </a:p>
          <a:p>
            <a:pPr>
              <a:lnSpc>
                <a:spcPts val="2300"/>
              </a:lnSpc>
            </a:pPr>
            <a:r>
              <a:rPr lang="en-US" sz="2200" b="1" dirty="0" smtClean="0"/>
              <a:t>“Church”- place to eat good meal before, during, or after worship</a:t>
            </a:r>
          </a:p>
          <a:p>
            <a:pPr>
              <a:lnSpc>
                <a:spcPts val="2300"/>
              </a:lnSpc>
            </a:pPr>
            <a:r>
              <a:rPr lang="en-US" sz="2200" b="1" dirty="0" smtClean="0"/>
              <a:t>“Church”- place to hear motivational talk &amp; not feel convicted</a:t>
            </a:r>
          </a:p>
          <a:p>
            <a:pPr>
              <a:lnSpc>
                <a:spcPts val="2300"/>
              </a:lnSpc>
            </a:pPr>
            <a:r>
              <a:rPr lang="en-US" sz="2200" b="1" dirty="0" smtClean="0"/>
              <a:t>The “church” -benevolent society to whole world</a:t>
            </a:r>
          </a:p>
          <a:p>
            <a:endParaRPr lang="en-US" sz="1800" b="1" dirty="0" smtClean="0"/>
          </a:p>
          <a:p>
            <a:pPr lvl="1"/>
            <a:endParaRPr lang="en-US" sz="1600" b="1" dirty="0"/>
          </a:p>
        </p:txBody>
      </p:sp>
      <p:sp>
        <p:nvSpPr>
          <p:cNvPr id="5" name="Content Placeholder 4"/>
          <p:cNvSpPr>
            <a:spLocks noGrp="1"/>
          </p:cNvSpPr>
          <p:nvPr>
            <p:ph sz="half" idx="2"/>
          </p:nvPr>
        </p:nvSpPr>
        <p:spPr>
          <a:xfrm>
            <a:off x="3810000" y="685800"/>
            <a:ext cx="5334000" cy="6019800"/>
          </a:xfrm>
          <a:ln>
            <a:solidFill>
              <a:schemeClr val="tx1"/>
            </a:solidFill>
          </a:ln>
        </p:spPr>
        <p:txBody>
          <a:bodyPr>
            <a:noAutofit/>
          </a:bodyPr>
          <a:lstStyle/>
          <a:p>
            <a:pPr marL="36576" indent="0">
              <a:buNone/>
            </a:pPr>
            <a:r>
              <a:rPr lang="en-US" sz="3200" b="1" u="sng" dirty="0" smtClean="0"/>
              <a:t>God’s Standard</a:t>
            </a:r>
          </a:p>
          <a:p>
            <a:pPr>
              <a:lnSpc>
                <a:spcPts val="2000"/>
              </a:lnSpc>
              <a:buNone/>
            </a:pPr>
            <a:r>
              <a:rPr lang="en-US" sz="2400" b="1" dirty="0" smtClean="0"/>
              <a:t>The church that Christ established</a:t>
            </a:r>
          </a:p>
          <a:p>
            <a:pPr>
              <a:lnSpc>
                <a:spcPts val="2000"/>
              </a:lnSpc>
              <a:buNone/>
            </a:pPr>
            <a:r>
              <a:rPr lang="en-US" sz="2400" b="1" dirty="0" smtClean="0"/>
              <a:t>should be involved in </a:t>
            </a:r>
          </a:p>
          <a:p>
            <a:pPr>
              <a:buClr>
                <a:schemeClr val="tx1"/>
              </a:buClr>
              <a:buFont typeface="+mj-lt"/>
              <a:buAutoNum type="alphaUcPeriod"/>
            </a:pPr>
            <a:r>
              <a:rPr lang="en-US" b="1" u="sng" dirty="0" smtClean="0"/>
              <a:t>Edification</a:t>
            </a:r>
          </a:p>
          <a:p>
            <a:pPr marL="1207008" lvl="2" indent="-457200">
              <a:buClr>
                <a:schemeClr val="tx1"/>
              </a:buClr>
              <a:buFont typeface="+mj-lt"/>
              <a:buAutoNum type="arabicPeriod"/>
            </a:pPr>
            <a:r>
              <a:rPr lang="en-US" sz="2400" dirty="0" smtClean="0"/>
              <a:t>Preparing saints for Godly service</a:t>
            </a:r>
          </a:p>
          <a:p>
            <a:pPr marL="1207008" lvl="2" indent="-457200">
              <a:buClr>
                <a:schemeClr val="tx1"/>
              </a:buClr>
              <a:buFont typeface="+mj-lt"/>
              <a:buAutoNum type="arabicPeriod"/>
            </a:pPr>
            <a:r>
              <a:rPr lang="en-US" sz="2400" dirty="0" smtClean="0"/>
              <a:t>Organization &amp; actions designed to build members up.                                  (Eph. 4:11-16 &amp; Col. 3:16)</a:t>
            </a:r>
          </a:p>
          <a:p>
            <a:pPr>
              <a:buClr>
                <a:schemeClr val="tx1"/>
              </a:buClr>
              <a:buFont typeface="+mj-lt"/>
              <a:buAutoNum type="alphaUcPeriod"/>
            </a:pPr>
            <a:r>
              <a:rPr lang="en-US" b="1" u="sng" dirty="0" smtClean="0"/>
              <a:t>Benevolence</a:t>
            </a:r>
          </a:p>
          <a:p>
            <a:pPr>
              <a:buClr>
                <a:schemeClr val="tx1"/>
              </a:buClr>
              <a:buFont typeface="+mj-lt"/>
              <a:buAutoNum type="alphaUcPeriod"/>
            </a:pPr>
            <a:r>
              <a:rPr lang="en-US" b="1" u="sng" dirty="0" smtClean="0"/>
              <a:t>Evangelism</a:t>
            </a:r>
          </a:p>
          <a:p>
            <a:pPr marL="1092708" lvl="2" indent="-342900">
              <a:buClr>
                <a:schemeClr val="tx1"/>
              </a:buClr>
              <a:buNone/>
            </a:pPr>
            <a:endParaRPr lang="en-US" sz="1400" b="1" dirty="0" smtClean="0"/>
          </a:p>
        </p:txBody>
      </p:sp>
    </p:spTree>
    <p:extLst>
      <p:ext uri="{BB962C8B-B14F-4D97-AF65-F5344CB8AC3E}">
        <p14:creationId xmlns:p14="http://schemas.microsoft.com/office/powerpoint/2010/main" val="819051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box(in)">
                                      <p:cBhvr>
                                        <p:cTn id="7" dur="5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box(in)">
                                      <p:cBhvr>
                                        <p:cTn id="1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l="-7000" t="-4000" r="-7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62000"/>
          </a:xfrm>
        </p:spPr>
        <p:txBody>
          <a:bodyPr>
            <a:noAutofit/>
          </a:bodyPr>
          <a:lstStyle/>
          <a:p>
            <a:r>
              <a:rPr lang="en-US" dirty="0" smtClean="0"/>
              <a:t>II. </a:t>
            </a:r>
            <a:r>
              <a:rPr lang="en-US" u="sng" dirty="0" smtClean="0"/>
              <a:t>Work of the Church</a:t>
            </a:r>
            <a:endParaRPr lang="en-US" u="sng" dirty="0"/>
          </a:p>
        </p:txBody>
      </p:sp>
      <p:sp>
        <p:nvSpPr>
          <p:cNvPr id="4" name="Content Placeholder 3"/>
          <p:cNvSpPr>
            <a:spLocks noGrp="1"/>
          </p:cNvSpPr>
          <p:nvPr>
            <p:ph sz="half" idx="1"/>
          </p:nvPr>
        </p:nvSpPr>
        <p:spPr>
          <a:xfrm>
            <a:off x="0" y="685800"/>
            <a:ext cx="3733800" cy="6019800"/>
          </a:xfrm>
          <a:ln>
            <a:solidFill>
              <a:schemeClr val="tx1"/>
            </a:solidFill>
          </a:ln>
        </p:spPr>
        <p:txBody>
          <a:bodyPr>
            <a:noAutofit/>
          </a:bodyPr>
          <a:lstStyle/>
          <a:p>
            <a:pPr marL="36576" indent="0">
              <a:buNone/>
            </a:pPr>
            <a:r>
              <a:rPr lang="en-US" sz="3200" b="1" u="sng" dirty="0" smtClean="0"/>
              <a:t>The World’s Standard</a:t>
            </a:r>
          </a:p>
          <a:p>
            <a:pPr lvl="0">
              <a:lnSpc>
                <a:spcPts val="2300"/>
              </a:lnSpc>
              <a:buClr>
                <a:srgbClr val="6EA0B0"/>
              </a:buClr>
            </a:pPr>
            <a:r>
              <a:rPr lang="en-US" sz="2200" b="1" dirty="0" smtClean="0">
                <a:solidFill>
                  <a:prstClr val="white"/>
                </a:solidFill>
              </a:rPr>
              <a:t>“Church”- place to worship God in way that makes me feel good</a:t>
            </a:r>
          </a:p>
          <a:p>
            <a:pPr lvl="0">
              <a:lnSpc>
                <a:spcPts val="2300"/>
              </a:lnSpc>
              <a:buClr>
                <a:srgbClr val="6EA0B0"/>
              </a:buClr>
            </a:pPr>
            <a:r>
              <a:rPr lang="en-US" sz="2200" b="1" dirty="0" smtClean="0">
                <a:solidFill>
                  <a:prstClr val="white"/>
                </a:solidFill>
              </a:rPr>
              <a:t>“Church”- fun place</a:t>
            </a:r>
          </a:p>
          <a:p>
            <a:pPr lvl="0">
              <a:lnSpc>
                <a:spcPts val="2300"/>
              </a:lnSpc>
              <a:buClr>
                <a:srgbClr val="6EA0B0"/>
              </a:buClr>
            </a:pPr>
            <a:r>
              <a:rPr lang="en-US" sz="2200" b="1" dirty="0" smtClean="0">
                <a:solidFill>
                  <a:prstClr val="white"/>
                </a:solidFill>
              </a:rPr>
              <a:t>“Church”- place to eat good meal before, during, or after worship</a:t>
            </a:r>
          </a:p>
          <a:p>
            <a:pPr lvl="0">
              <a:lnSpc>
                <a:spcPts val="2300"/>
              </a:lnSpc>
              <a:buClr>
                <a:srgbClr val="6EA0B0"/>
              </a:buClr>
            </a:pPr>
            <a:r>
              <a:rPr lang="en-US" sz="2200" b="1" dirty="0" smtClean="0">
                <a:solidFill>
                  <a:prstClr val="white"/>
                </a:solidFill>
              </a:rPr>
              <a:t>“Church”- place to hear motivational talk &amp; not feel convicted</a:t>
            </a:r>
          </a:p>
          <a:p>
            <a:pPr lvl="0">
              <a:lnSpc>
                <a:spcPts val="2300"/>
              </a:lnSpc>
              <a:buClr>
                <a:srgbClr val="6EA0B0"/>
              </a:buClr>
            </a:pPr>
            <a:r>
              <a:rPr lang="en-US" sz="2200" b="1" dirty="0" smtClean="0">
                <a:solidFill>
                  <a:prstClr val="white"/>
                </a:solidFill>
              </a:rPr>
              <a:t>The “church” -benevolent society to whole world</a:t>
            </a:r>
          </a:p>
          <a:p>
            <a:endParaRPr lang="en-US" sz="1800" b="1" dirty="0" smtClean="0"/>
          </a:p>
          <a:p>
            <a:pPr lvl="1"/>
            <a:endParaRPr lang="en-US" sz="1600" b="1" dirty="0"/>
          </a:p>
        </p:txBody>
      </p:sp>
      <p:sp>
        <p:nvSpPr>
          <p:cNvPr id="5" name="Content Placeholder 4"/>
          <p:cNvSpPr>
            <a:spLocks noGrp="1"/>
          </p:cNvSpPr>
          <p:nvPr>
            <p:ph sz="half" idx="2"/>
          </p:nvPr>
        </p:nvSpPr>
        <p:spPr>
          <a:xfrm>
            <a:off x="3810000" y="685800"/>
            <a:ext cx="5334000" cy="6019800"/>
          </a:xfrm>
          <a:ln>
            <a:solidFill>
              <a:schemeClr val="tx1"/>
            </a:solidFill>
          </a:ln>
        </p:spPr>
        <p:txBody>
          <a:bodyPr>
            <a:noAutofit/>
          </a:bodyPr>
          <a:lstStyle/>
          <a:p>
            <a:pPr marL="36576" indent="0">
              <a:buNone/>
            </a:pPr>
            <a:r>
              <a:rPr lang="en-US" sz="3200" b="1" u="sng" dirty="0" smtClean="0"/>
              <a:t>God’s Standard</a:t>
            </a:r>
          </a:p>
          <a:p>
            <a:pPr>
              <a:lnSpc>
                <a:spcPts val="2000"/>
              </a:lnSpc>
              <a:buNone/>
            </a:pPr>
            <a:r>
              <a:rPr lang="en-US" sz="2400" b="1" dirty="0" smtClean="0"/>
              <a:t>The church that Christ established</a:t>
            </a:r>
          </a:p>
          <a:p>
            <a:pPr>
              <a:lnSpc>
                <a:spcPts val="2000"/>
              </a:lnSpc>
              <a:buNone/>
            </a:pPr>
            <a:r>
              <a:rPr lang="en-US" sz="2400" b="1" dirty="0" smtClean="0"/>
              <a:t>should be involved in </a:t>
            </a:r>
          </a:p>
          <a:p>
            <a:pPr>
              <a:buClr>
                <a:schemeClr val="tx1"/>
              </a:buClr>
              <a:buFont typeface="+mj-lt"/>
              <a:buAutoNum type="alphaUcPeriod"/>
            </a:pPr>
            <a:r>
              <a:rPr lang="en-US" b="1" u="sng" dirty="0" smtClean="0"/>
              <a:t>Edification</a:t>
            </a:r>
          </a:p>
          <a:p>
            <a:pPr>
              <a:buClr>
                <a:schemeClr val="tx1"/>
              </a:buClr>
              <a:buFont typeface="+mj-lt"/>
              <a:buAutoNum type="alphaUcPeriod"/>
            </a:pPr>
            <a:r>
              <a:rPr lang="en-US" b="1" u="sng" dirty="0" smtClean="0"/>
              <a:t>Benevolence</a:t>
            </a:r>
          </a:p>
          <a:p>
            <a:pPr marL="1207008" lvl="2" indent="-457200">
              <a:lnSpc>
                <a:spcPts val="2200"/>
              </a:lnSpc>
              <a:buClr>
                <a:schemeClr val="tx1"/>
              </a:buClr>
              <a:buFont typeface="+mj-lt"/>
              <a:buAutoNum type="arabicPeriod"/>
            </a:pPr>
            <a:r>
              <a:rPr lang="en-US" sz="2400" dirty="0" smtClean="0"/>
              <a:t>Providing for needy saints</a:t>
            </a:r>
          </a:p>
          <a:p>
            <a:pPr marL="1207008" lvl="2" indent="-457200">
              <a:lnSpc>
                <a:spcPts val="2200"/>
              </a:lnSpc>
              <a:buClr>
                <a:schemeClr val="tx1"/>
              </a:buClr>
              <a:buFont typeface="+mj-lt"/>
              <a:buAutoNum type="arabicPeriod"/>
            </a:pPr>
            <a:r>
              <a:rPr lang="en-US" sz="2400" dirty="0" smtClean="0"/>
              <a:t>7 men appointed to help needy believers (Acts 6:1-6)</a:t>
            </a:r>
          </a:p>
          <a:p>
            <a:pPr marL="1207008" lvl="2" indent="-457200">
              <a:lnSpc>
                <a:spcPts val="2200"/>
              </a:lnSpc>
              <a:buClr>
                <a:schemeClr val="tx1"/>
              </a:buClr>
              <a:buFont typeface="+mj-lt"/>
              <a:buAutoNum type="arabicPeriod"/>
            </a:pPr>
            <a:r>
              <a:rPr lang="en-US" sz="2400" dirty="0" smtClean="0"/>
              <a:t>The church helped only believers. (Acts 4:32-37 &amp; 11:27-30) </a:t>
            </a:r>
          </a:p>
          <a:p>
            <a:pPr marL="1207008" lvl="2" indent="-457200">
              <a:lnSpc>
                <a:spcPts val="2200"/>
              </a:lnSpc>
              <a:buClr>
                <a:schemeClr val="tx1"/>
              </a:buClr>
              <a:buFont typeface="+mj-lt"/>
              <a:buAutoNum type="arabicPeriod"/>
            </a:pPr>
            <a:r>
              <a:rPr lang="en-US" sz="2400" dirty="0" smtClean="0"/>
              <a:t>The church should not be burdened when unnecessary                       (1 Timothy 5:9-16)</a:t>
            </a:r>
            <a:endParaRPr lang="en-US" sz="2400" u="sng" dirty="0" smtClean="0"/>
          </a:p>
          <a:p>
            <a:pPr marL="550926" indent="-514350">
              <a:buClr>
                <a:schemeClr val="tx1"/>
              </a:buClr>
              <a:buFont typeface="+mj-lt"/>
              <a:buAutoNum type="alphaUcPeriod" startAt="3"/>
            </a:pPr>
            <a:r>
              <a:rPr lang="en-US" b="1" u="sng" dirty="0" smtClean="0"/>
              <a:t>Evangelism</a:t>
            </a:r>
            <a:endParaRPr lang="en-US" sz="3200" b="1" u="sng" dirty="0" smtClean="0"/>
          </a:p>
        </p:txBody>
      </p:sp>
    </p:spTree>
    <p:extLst>
      <p:ext uri="{BB962C8B-B14F-4D97-AF65-F5344CB8AC3E}">
        <p14:creationId xmlns:p14="http://schemas.microsoft.com/office/powerpoint/2010/main" val="819051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Effect transition="in" filter="box(in)">
                                      <p:cBhvr>
                                        <p:cTn id="7" dur="500"/>
                                        <p:tgtEl>
                                          <p:spTgt spid="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6" end="6"/>
                                            </p:txEl>
                                          </p:spTgt>
                                        </p:tgtEl>
                                        <p:attrNameLst>
                                          <p:attrName>style.visibility</p:attrName>
                                        </p:attrNameLst>
                                      </p:cBhvr>
                                      <p:to>
                                        <p:strVal val="visible"/>
                                      </p:to>
                                    </p:set>
                                    <p:animEffect transition="in" filter="box(in)">
                                      <p:cBhvr>
                                        <p:cTn id="12" dur="500"/>
                                        <p:tgtEl>
                                          <p:spTgt spid="5">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animEffect transition="in" filter="box(in)">
                                      <p:cBhvr>
                                        <p:cTn id="17" dur="500"/>
                                        <p:tgtEl>
                                          <p:spTgt spid="5">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8" end="8"/>
                                            </p:txEl>
                                          </p:spTgt>
                                        </p:tgtEl>
                                        <p:attrNameLst>
                                          <p:attrName>style.visibility</p:attrName>
                                        </p:attrNameLst>
                                      </p:cBhvr>
                                      <p:to>
                                        <p:strVal val="visible"/>
                                      </p:to>
                                    </p:set>
                                    <p:animEffect transition="in" filter="box(in)">
                                      <p:cBhvr>
                                        <p:cTn id="2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l="-7000" t="-4000" r="-7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62000"/>
          </a:xfrm>
        </p:spPr>
        <p:txBody>
          <a:bodyPr>
            <a:noAutofit/>
          </a:bodyPr>
          <a:lstStyle/>
          <a:p>
            <a:r>
              <a:rPr lang="en-US" dirty="0" smtClean="0"/>
              <a:t>II. </a:t>
            </a:r>
            <a:r>
              <a:rPr lang="en-US" u="sng" dirty="0" smtClean="0"/>
              <a:t>Work of the Church</a:t>
            </a:r>
            <a:endParaRPr lang="en-US" u="sng" dirty="0"/>
          </a:p>
        </p:txBody>
      </p:sp>
      <p:sp>
        <p:nvSpPr>
          <p:cNvPr id="4" name="Content Placeholder 3"/>
          <p:cNvSpPr>
            <a:spLocks noGrp="1"/>
          </p:cNvSpPr>
          <p:nvPr>
            <p:ph sz="half" idx="1"/>
          </p:nvPr>
        </p:nvSpPr>
        <p:spPr>
          <a:xfrm>
            <a:off x="0" y="685800"/>
            <a:ext cx="3733800" cy="6019800"/>
          </a:xfrm>
          <a:ln>
            <a:solidFill>
              <a:schemeClr val="tx1"/>
            </a:solidFill>
          </a:ln>
        </p:spPr>
        <p:txBody>
          <a:bodyPr>
            <a:noAutofit/>
          </a:bodyPr>
          <a:lstStyle/>
          <a:p>
            <a:pPr marL="36576" indent="0">
              <a:buNone/>
            </a:pPr>
            <a:r>
              <a:rPr lang="en-US" sz="3200" b="1" u="sng" dirty="0" smtClean="0"/>
              <a:t>The World’s Standard</a:t>
            </a:r>
          </a:p>
          <a:p>
            <a:pPr lvl="0">
              <a:lnSpc>
                <a:spcPts val="2300"/>
              </a:lnSpc>
              <a:buClr>
                <a:srgbClr val="6EA0B0"/>
              </a:buClr>
            </a:pPr>
            <a:r>
              <a:rPr lang="en-US" sz="2200" b="1" dirty="0" smtClean="0">
                <a:solidFill>
                  <a:prstClr val="white"/>
                </a:solidFill>
              </a:rPr>
              <a:t>“Church”- place to worship God in way that makes me feel good</a:t>
            </a:r>
          </a:p>
          <a:p>
            <a:pPr lvl="0">
              <a:lnSpc>
                <a:spcPts val="2300"/>
              </a:lnSpc>
              <a:buClr>
                <a:srgbClr val="6EA0B0"/>
              </a:buClr>
            </a:pPr>
            <a:r>
              <a:rPr lang="en-US" sz="2200" b="1" dirty="0" smtClean="0">
                <a:solidFill>
                  <a:prstClr val="white"/>
                </a:solidFill>
              </a:rPr>
              <a:t>“Church”- fun place</a:t>
            </a:r>
          </a:p>
          <a:p>
            <a:pPr lvl="0">
              <a:lnSpc>
                <a:spcPts val="2300"/>
              </a:lnSpc>
              <a:buClr>
                <a:srgbClr val="6EA0B0"/>
              </a:buClr>
            </a:pPr>
            <a:r>
              <a:rPr lang="en-US" sz="2200" b="1" dirty="0" smtClean="0">
                <a:solidFill>
                  <a:prstClr val="white"/>
                </a:solidFill>
              </a:rPr>
              <a:t>“Church”- place to eat good meal before, during, or after worship</a:t>
            </a:r>
          </a:p>
          <a:p>
            <a:pPr lvl="0">
              <a:lnSpc>
                <a:spcPts val="2300"/>
              </a:lnSpc>
              <a:buClr>
                <a:srgbClr val="6EA0B0"/>
              </a:buClr>
            </a:pPr>
            <a:r>
              <a:rPr lang="en-US" sz="2200" b="1" dirty="0" smtClean="0">
                <a:solidFill>
                  <a:prstClr val="white"/>
                </a:solidFill>
              </a:rPr>
              <a:t>“Church”- place to hear motivational talk &amp; not feel convicted</a:t>
            </a:r>
          </a:p>
          <a:p>
            <a:pPr lvl="0">
              <a:lnSpc>
                <a:spcPts val="2300"/>
              </a:lnSpc>
              <a:buClr>
                <a:srgbClr val="6EA0B0"/>
              </a:buClr>
            </a:pPr>
            <a:r>
              <a:rPr lang="en-US" sz="2200" b="1" dirty="0" smtClean="0">
                <a:solidFill>
                  <a:prstClr val="white"/>
                </a:solidFill>
              </a:rPr>
              <a:t>The “church” -benevolent society to whole world</a:t>
            </a:r>
          </a:p>
          <a:p>
            <a:endParaRPr lang="en-US" sz="1800" b="1" dirty="0" smtClean="0"/>
          </a:p>
          <a:p>
            <a:pPr lvl="1"/>
            <a:endParaRPr lang="en-US" sz="1600" b="1" dirty="0"/>
          </a:p>
        </p:txBody>
      </p:sp>
      <p:sp>
        <p:nvSpPr>
          <p:cNvPr id="5" name="Content Placeholder 4"/>
          <p:cNvSpPr>
            <a:spLocks noGrp="1"/>
          </p:cNvSpPr>
          <p:nvPr>
            <p:ph sz="half" idx="2"/>
          </p:nvPr>
        </p:nvSpPr>
        <p:spPr>
          <a:xfrm>
            <a:off x="3810000" y="685800"/>
            <a:ext cx="5334000" cy="6019800"/>
          </a:xfrm>
          <a:ln>
            <a:solidFill>
              <a:schemeClr val="tx1"/>
            </a:solidFill>
          </a:ln>
        </p:spPr>
        <p:txBody>
          <a:bodyPr>
            <a:noAutofit/>
          </a:bodyPr>
          <a:lstStyle/>
          <a:p>
            <a:pPr marL="36576" indent="0">
              <a:buNone/>
            </a:pPr>
            <a:r>
              <a:rPr lang="en-US" sz="3200" b="1" u="sng" dirty="0" smtClean="0"/>
              <a:t>God’s Standard</a:t>
            </a:r>
          </a:p>
          <a:p>
            <a:pPr>
              <a:lnSpc>
                <a:spcPts val="2000"/>
              </a:lnSpc>
              <a:buNone/>
            </a:pPr>
            <a:r>
              <a:rPr lang="en-US" sz="2400" b="1" dirty="0" smtClean="0"/>
              <a:t>The church that Christ established</a:t>
            </a:r>
          </a:p>
          <a:p>
            <a:pPr>
              <a:lnSpc>
                <a:spcPts val="2000"/>
              </a:lnSpc>
              <a:buNone/>
            </a:pPr>
            <a:r>
              <a:rPr lang="en-US" sz="2400" b="1" dirty="0" smtClean="0"/>
              <a:t>should be involved in </a:t>
            </a:r>
          </a:p>
          <a:p>
            <a:pPr>
              <a:buClr>
                <a:schemeClr val="tx1"/>
              </a:buClr>
              <a:buFont typeface="+mj-lt"/>
              <a:buAutoNum type="alphaUcPeriod"/>
            </a:pPr>
            <a:r>
              <a:rPr lang="en-US" b="1" u="sng" dirty="0" smtClean="0"/>
              <a:t>Edification</a:t>
            </a:r>
          </a:p>
          <a:p>
            <a:pPr>
              <a:buClr>
                <a:schemeClr val="tx1"/>
              </a:buClr>
              <a:buFont typeface="+mj-lt"/>
              <a:buAutoNum type="alphaUcPeriod"/>
            </a:pPr>
            <a:r>
              <a:rPr lang="en-US" b="1" u="sng" dirty="0" smtClean="0"/>
              <a:t>Benevolence</a:t>
            </a:r>
          </a:p>
          <a:p>
            <a:pPr marL="550926" indent="-514350">
              <a:buClr>
                <a:schemeClr val="tx1"/>
              </a:buClr>
              <a:buFont typeface="+mj-lt"/>
              <a:buAutoNum type="alphaUcPeriod" startAt="3"/>
            </a:pPr>
            <a:r>
              <a:rPr lang="en-US" b="1" u="sng" dirty="0" smtClean="0"/>
              <a:t>Evangelism</a:t>
            </a:r>
            <a:endParaRPr lang="en-US" sz="1800" b="1" dirty="0" smtClean="0"/>
          </a:p>
          <a:p>
            <a:pPr marL="1092708" lvl="2" indent="-342900">
              <a:buClr>
                <a:schemeClr val="tx1"/>
              </a:buClr>
              <a:buFont typeface="+mj-lt"/>
              <a:buAutoNum type="arabicPeriod"/>
            </a:pPr>
            <a:r>
              <a:rPr lang="en-US" sz="2400" dirty="0" smtClean="0"/>
              <a:t>Proclaiming the Gospel</a:t>
            </a:r>
          </a:p>
          <a:p>
            <a:pPr marL="1092708" lvl="2" indent="-342900">
              <a:buClr>
                <a:schemeClr val="tx1"/>
              </a:buClr>
              <a:buFont typeface="+mj-lt"/>
              <a:buAutoNum type="arabicPeriod"/>
            </a:pPr>
            <a:r>
              <a:rPr lang="en-US" sz="2400" dirty="0" smtClean="0"/>
              <a:t>Jesus said go &amp; teach, making disciples of Him. (Matt 28:19-20)</a:t>
            </a:r>
          </a:p>
          <a:p>
            <a:pPr marL="1092708" lvl="2" indent="-342900">
              <a:buClr>
                <a:schemeClr val="tx1"/>
              </a:buClr>
              <a:buFont typeface="+mj-lt"/>
              <a:buAutoNum type="arabicPeriod"/>
            </a:pPr>
            <a:r>
              <a:rPr lang="en-US" sz="2400" dirty="0" smtClean="0"/>
              <a:t>Evangelist part of </a:t>
            </a:r>
            <a:r>
              <a:rPr lang="en-US" sz="2400" smtClean="0"/>
              <a:t>work   (</a:t>
            </a:r>
            <a:r>
              <a:rPr lang="en-US" sz="2400" dirty="0" smtClean="0"/>
              <a:t>Eph. 4:11)</a:t>
            </a:r>
          </a:p>
          <a:p>
            <a:pPr marL="1092708" lvl="2" indent="-342900">
              <a:buClr>
                <a:schemeClr val="tx1"/>
              </a:buClr>
              <a:buFont typeface="+mj-lt"/>
              <a:buAutoNum type="arabicPeriod"/>
            </a:pPr>
            <a:r>
              <a:rPr lang="en-US" sz="2400" dirty="0" smtClean="0"/>
              <a:t>Paul declared whole gospel to many (Acts 20:27)</a:t>
            </a:r>
            <a:endParaRPr lang="en-US" sz="2400" dirty="0"/>
          </a:p>
        </p:txBody>
      </p:sp>
    </p:spTree>
    <p:extLst>
      <p:ext uri="{BB962C8B-B14F-4D97-AF65-F5344CB8AC3E}">
        <p14:creationId xmlns:p14="http://schemas.microsoft.com/office/powerpoint/2010/main" val="819051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box(in)">
                                      <p:cBhvr>
                                        <p:cTn id="7" dur="500"/>
                                        <p:tgtEl>
                                          <p:spTgt spid="5">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7" end="7"/>
                                            </p:txEl>
                                          </p:spTgt>
                                        </p:tgtEl>
                                        <p:attrNameLst>
                                          <p:attrName>style.visibility</p:attrName>
                                        </p:attrNameLst>
                                      </p:cBhvr>
                                      <p:to>
                                        <p:strVal val="visible"/>
                                      </p:to>
                                    </p:set>
                                    <p:animEffect transition="in" filter="box(in)">
                                      <p:cBhvr>
                                        <p:cTn id="12" dur="500"/>
                                        <p:tgtEl>
                                          <p:spTgt spid="5">
                                            <p:txEl>
                                              <p:pRg st="7" end="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8" end="8"/>
                                            </p:txEl>
                                          </p:spTgt>
                                        </p:tgtEl>
                                        <p:attrNameLst>
                                          <p:attrName>style.visibility</p:attrName>
                                        </p:attrNameLst>
                                      </p:cBhvr>
                                      <p:to>
                                        <p:strVal val="visible"/>
                                      </p:to>
                                    </p:set>
                                    <p:animEffect transition="in" filter="box(in)">
                                      <p:cBhvr>
                                        <p:cTn id="17" dur="500"/>
                                        <p:tgtEl>
                                          <p:spTgt spid="5">
                                            <p:txEl>
                                              <p:pRg st="8" end="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9" end="9"/>
                                            </p:txEl>
                                          </p:spTgt>
                                        </p:tgtEl>
                                        <p:attrNameLst>
                                          <p:attrName>style.visibility</p:attrName>
                                        </p:attrNameLst>
                                      </p:cBhvr>
                                      <p:to>
                                        <p:strVal val="visible"/>
                                      </p:to>
                                    </p:set>
                                    <p:animEffect transition="in" filter="box(in)">
                                      <p:cBhvr>
                                        <p:cTn id="2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l="-7000" t="-4000" r="-7000" b="-4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7467600" cy="609600"/>
          </a:xfrm>
        </p:spPr>
        <p:txBody>
          <a:bodyPr>
            <a:noAutofit/>
          </a:bodyPr>
          <a:lstStyle/>
          <a:p>
            <a:r>
              <a:rPr lang="en-US" sz="4100" dirty="0" smtClean="0"/>
              <a:t>III. </a:t>
            </a:r>
            <a:r>
              <a:rPr lang="en-US" sz="4100" u="sng" dirty="0" smtClean="0"/>
              <a:t>Authority in the Church</a:t>
            </a:r>
            <a:endParaRPr lang="en-US" sz="4100" u="sng" dirty="0"/>
          </a:p>
        </p:txBody>
      </p:sp>
      <p:sp>
        <p:nvSpPr>
          <p:cNvPr id="5" name="Content Placeholder 4"/>
          <p:cNvSpPr>
            <a:spLocks noGrp="1"/>
          </p:cNvSpPr>
          <p:nvPr>
            <p:ph sz="half" idx="1"/>
          </p:nvPr>
        </p:nvSpPr>
        <p:spPr>
          <a:xfrm>
            <a:off x="76200" y="685800"/>
            <a:ext cx="2743200" cy="6096000"/>
          </a:xfrm>
          <a:ln>
            <a:solidFill>
              <a:schemeClr val="tx1"/>
            </a:solidFill>
          </a:ln>
        </p:spPr>
        <p:txBody>
          <a:bodyPr>
            <a:noAutofit/>
          </a:bodyPr>
          <a:lstStyle/>
          <a:p>
            <a:pPr marL="36576" indent="0">
              <a:buNone/>
            </a:pPr>
            <a:r>
              <a:rPr lang="en-US" sz="3200" b="1" u="sng" dirty="0" smtClean="0"/>
              <a:t>The World’s Standard</a:t>
            </a:r>
          </a:p>
          <a:p>
            <a:r>
              <a:rPr lang="en-US" sz="2400" b="1" dirty="0" smtClean="0"/>
              <a:t>All agree to disagree</a:t>
            </a:r>
          </a:p>
          <a:p>
            <a:r>
              <a:rPr lang="en-US" sz="2400" b="1" dirty="0" smtClean="0"/>
              <a:t>Sincerity is enough</a:t>
            </a:r>
          </a:p>
          <a:p>
            <a:r>
              <a:rPr lang="en-US" sz="2400" b="1" dirty="0" smtClean="0"/>
              <a:t>Men’s thoughts &amp; creeds are sufficient</a:t>
            </a:r>
          </a:p>
          <a:p>
            <a:r>
              <a:rPr lang="en-US" sz="2400" b="1" dirty="0" smtClean="0"/>
              <a:t>Mold bible to fit my life. </a:t>
            </a:r>
          </a:p>
        </p:txBody>
      </p:sp>
      <p:sp>
        <p:nvSpPr>
          <p:cNvPr id="6" name="Content Placeholder 5"/>
          <p:cNvSpPr>
            <a:spLocks noGrp="1"/>
          </p:cNvSpPr>
          <p:nvPr>
            <p:ph sz="half" idx="2"/>
          </p:nvPr>
        </p:nvSpPr>
        <p:spPr>
          <a:xfrm>
            <a:off x="2895600" y="685800"/>
            <a:ext cx="6172200" cy="6095999"/>
          </a:xfrm>
          <a:ln>
            <a:solidFill>
              <a:schemeClr val="tx1"/>
            </a:solidFill>
          </a:ln>
        </p:spPr>
        <p:txBody>
          <a:bodyPr>
            <a:noAutofit/>
          </a:bodyPr>
          <a:lstStyle/>
          <a:p>
            <a:pPr marL="36576" indent="0">
              <a:buNone/>
            </a:pPr>
            <a:r>
              <a:rPr lang="en-US" sz="3200" b="1" u="sng" dirty="0" smtClean="0"/>
              <a:t>God’s Standard</a:t>
            </a:r>
          </a:p>
          <a:p>
            <a:pPr marL="493776" indent="-457200">
              <a:lnSpc>
                <a:spcPts val="2100"/>
              </a:lnSpc>
              <a:buClr>
                <a:schemeClr val="tx1"/>
              </a:buClr>
              <a:buFont typeface="+mj-lt"/>
              <a:buAutoNum type="alphaUcPeriod"/>
            </a:pPr>
            <a:r>
              <a:rPr lang="en-US" b="1" u="sng" dirty="0" smtClean="0"/>
              <a:t>God emphasizes unity</a:t>
            </a:r>
          </a:p>
          <a:p>
            <a:pPr marL="790956" lvl="1" indent="-342900">
              <a:lnSpc>
                <a:spcPts val="2100"/>
              </a:lnSpc>
              <a:buClr>
                <a:schemeClr val="tx1"/>
              </a:buClr>
              <a:buFont typeface="+mj-lt"/>
              <a:buAutoNum type="arabicPeriod"/>
            </a:pPr>
            <a:r>
              <a:rPr lang="en-US" sz="2400" dirty="0" smtClean="0"/>
              <a:t>One faith (Eph. 4:1-6)</a:t>
            </a:r>
          </a:p>
          <a:p>
            <a:pPr marL="790956" lvl="1" indent="-342900">
              <a:lnSpc>
                <a:spcPts val="2100"/>
              </a:lnSpc>
              <a:buClr>
                <a:schemeClr val="tx1"/>
              </a:buClr>
              <a:buFont typeface="+mj-lt"/>
              <a:buAutoNum type="arabicPeriod"/>
            </a:pPr>
            <a:r>
              <a:rPr lang="en-US" sz="2400" dirty="0" smtClean="0"/>
              <a:t>Jesus prayed for unity of His disciples and all believers (John 17:11, 21)</a:t>
            </a:r>
          </a:p>
          <a:p>
            <a:pPr marL="493776" indent="-457200">
              <a:lnSpc>
                <a:spcPts val="2300"/>
              </a:lnSpc>
              <a:buClr>
                <a:schemeClr val="tx1"/>
              </a:buClr>
              <a:buFont typeface="+mj-lt"/>
              <a:buAutoNum type="alphaUcPeriod"/>
            </a:pPr>
            <a:r>
              <a:rPr lang="en-US" b="1" u="sng" dirty="0" smtClean="0"/>
              <a:t>We must worship in spirit &amp; truth</a:t>
            </a:r>
          </a:p>
          <a:p>
            <a:pPr marL="790956" lvl="1" indent="-342900">
              <a:lnSpc>
                <a:spcPts val="2100"/>
              </a:lnSpc>
              <a:buClr>
                <a:schemeClr val="tx1"/>
              </a:buClr>
              <a:buFont typeface="+mj-lt"/>
              <a:buAutoNum type="arabicPeriod"/>
            </a:pPr>
            <a:r>
              <a:rPr lang="en-US" sz="2400" dirty="0" smtClean="0"/>
              <a:t>True worshipers worship this way (John 4:23-24)</a:t>
            </a:r>
          </a:p>
          <a:p>
            <a:pPr marL="493776" indent="-457200">
              <a:lnSpc>
                <a:spcPts val="2500"/>
              </a:lnSpc>
              <a:buClr>
                <a:schemeClr val="tx1"/>
              </a:buClr>
              <a:buFont typeface="+mj-lt"/>
              <a:buAutoNum type="alphaUcPeriod"/>
            </a:pPr>
            <a:r>
              <a:rPr lang="en-US" b="1" u="sng" dirty="0" smtClean="0"/>
              <a:t>Our thoughts do not compare to God’s</a:t>
            </a:r>
          </a:p>
          <a:p>
            <a:pPr marL="790956" lvl="1" indent="-342900">
              <a:lnSpc>
                <a:spcPts val="2100"/>
              </a:lnSpc>
              <a:buClr>
                <a:schemeClr val="tx1"/>
              </a:buClr>
              <a:buFont typeface="+mj-lt"/>
              <a:buAutoNum type="arabicPeriod"/>
            </a:pPr>
            <a:r>
              <a:rPr lang="en-US" sz="2400" dirty="0" smtClean="0"/>
              <a:t>Isaiah 55:8-9</a:t>
            </a:r>
          </a:p>
          <a:p>
            <a:pPr marL="790956" lvl="1" indent="-342900">
              <a:lnSpc>
                <a:spcPts val="2100"/>
              </a:lnSpc>
              <a:buClr>
                <a:schemeClr val="tx1"/>
              </a:buClr>
              <a:buFont typeface="+mj-lt"/>
              <a:buAutoNum type="arabicPeriod"/>
            </a:pPr>
            <a:r>
              <a:rPr lang="en-US" sz="2400" dirty="0" smtClean="0"/>
              <a:t>“</a:t>
            </a:r>
            <a:r>
              <a:rPr lang="en-US" sz="2400" i="1" dirty="0" smtClean="0"/>
              <a:t>There is a way that seems right to a man, but its end is the way of death</a:t>
            </a:r>
            <a:r>
              <a:rPr lang="en-US" sz="2400" dirty="0" smtClean="0"/>
              <a:t>” (Proverbs 14:12 &amp; 16:25)</a:t>
            </a:r>
          </a:p>
          <a:p>
            <a:pPr marL="493776" indent="-457200">
              <a:lnSpc>
                <a:spcPts val="2100"/>
              </a:lnSpc>
              <a:buClr>
                <a:schemeClr val="tx1"/>
              </a:buClr>
              <a:buFont typeface="+mj-lt"/>
              <a:buAutoNum type="alphaUcPeriod"/>
            </a:pPr>
            <a:r>
              <a:rPr lang="en-US" b="1" u="sng" dirty="0" smtClean="0"/>
              <a:t>The bible is sufficient. </a:t>
            </a:r>
          </a:p>
          <a:p>
            <a:pPr marL="790956" lvl="1" indent="-342900">
              <a:lnSpc>
                <a:spcPts val="2100"/>
              </a:lnSpc>
              <a:buClr>
                <a:schemeClr val="tx1"/>
              </a:buClr>
              <a:buFont typeface="+mj-lt"/>
              <a:buAutoNum type="arabicPeriod"/>
            </a:pPr>
            <a:r>
              <a:rPr lang="en-US" sz="2400" dirty="0" smtClean="0"/>
              <a:t>2 Timothy 3:16-17; make man of God complete</a:t>
            </a:r>
          </a:p>
          <a:p>
            <a:pPr marL="790956" lvl="1" indent="-342900">
              <a:lnSpc>
                <a:spcPts val="2100"/>
              </a:lnSpc>
              <a:buClr>
                <a:schemeClr val="tx1"/>
              </a:buClr>
              <a:buFont typeface="+mj-lt"/>
              <a:buAutoNum type="arabicPeriod"/>
            </a:pPr>
            <a:r>
              <a:rPr lang="en-US" sz="2400" dirty="0" smtClean="0"/>
              <a:t>Galatians 1:8-9; no other gospel</a:t>
            </a:r>
          </a:p>
        </p:txBody>
      </p:sp>
    </p:spTree>
    <p:extLst>
      <p:ext uri="{BB962C8B-B14F-4D97-AF65-F5344CB8AC3E}">
        <p14:creationId xmlns:p14="http://schemas.microsoft.com/office/powerpoint/2010/main" val="3412503720"/>
      </p:ext>
    </p:extLst>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wheel(1)">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heel(1)">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heel(1)">
                                      <p:cBhvr>
                                        <p:cTn id="17" dur="20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wheel(1)">
                                      <p:cBhvr>
                                        <p:cTn id="22" dur="20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fade">
                                      <p:cBhvr>
                                        <p:cTn id="27" dur="1000"/>
                                        <p:tgtEl>
                                          <p:spTgt spid="6">
                                            <p:txEl>
                                              <p:pRg st="1" end="1"/>
                                            </p:txEl>
                                          </p:spTgt>
                                        </p:tgtEl>
                                      </p:cBhvr>
                                    </p:animEffect>
                                    <p:anim calcmode="lin" valueType="num">
                                      <p:cBhvr>
                                        <p:cTn id="2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6">
                                            <p:txEl>
                                              <p:pRg st="2" end="2"/>
                                            </p:txEl>
                                          </p:spTgt>
                                        </p:tgtEl>
                                        <p:attrNameLst>
                                          <p:attrName>style.visibility</p:attrName>
                                        </p:attrNameLst>
                                      </p:cBhvr>
                                      <p:to>
                                        <p:strVal val="visible"/>
                                      </p:to>
                                    </p:set>
                                    <p:animEffect transition="in" filter="wipe(down)">
                                      <p:cBhvr>
                                        <p:cTn id="34" dur="500"/>
                                        <p:tgtEl>
                                          <p:spTgt spid="6">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animEffect transition="in" filter="wipe(down)">
                                      <p:cBhvr>
                                        <p:cTn id="39" dur="500"/>
                                        <p:tgtEl>
                                          <p:spTgt spid="6">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6">
                                            <p:txEl>
                                              <p:pRg st="4" end="4"/>
                                            </p:txEl>
                                          </p:spTgt>
                                        </p:tgtEl>
                                        <p:attrNameLst>
                                          <p:attrName>style.visibility</p:attrName>
                                        </p:attrNameLst>
                                      </p:cBhvr>
                                      <p:to>
                                        <p:strVal val="visible"/>
                                      </p:to>
                                    </p:set>
                                    <p:animEffect transition="in" filter="fade">
                                      <p:cBhvr>
                                        <p:cTn id="44" dur="1000"/>
                                        <p:tgtEl>
                                          <p:spTgt spid="6">
                                            <p:txEl>
                                              <p:pRg st="4" end="4"/>
                                            </p:txEl>
                                          </p:spTgt>
                                        </p:tgtEl>
                                      </p:cBhvr>
                                    </p:animEffect>
                                    <p:anim calcmode="lin" valueType="num">
                                      <p:cBhvr>
                                        <p:cTn id="4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nodeType="clickEffect">
                                  <p:stCondLst>
                                    <p:cond delay="0"/>
                                  </p:stCondLst>
                                  <p:childTnLst>
                                    <p:set>
                                      <p:cBhvr>
                                        <p:cTn id="50" dur="1" fill="hold">
                                          <p:stCondLst>
                                            <p:cond delay="0"/>
                                          </p:stCondLst>
                                        </p:cTn>
                                        <p:tgtEl>
                                          <p:spTgt spid="6">
                                            <p:txEl>
                                              <p:pRg st="5" end="5"/>
                                            </p:txEl>
                                          </p:spTgt>
                                        </p:tgtEl>
                                        <p:attrNameLst>
                                          <p:attrName>style.visibility</p:attrName>
                                        </p:attrNameLst>
                                      </p:cBhvr>
                                      <p:to>
                                        <p:strVal val="visible"/>
                                      </p:to>
                                    </p:set>
                                    <p:animEffect transition="in" filter="wipe(down)">
                                      <p:cBhvr>
                                        <p:cTn id="51" dur="500"/>
                                        <p:tgtEl>
                                          <p:spTgt spid="6">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6">
                                            <p:txEl>
                                              <p:pRg st="6" end="6"/>
                                            </p:txEl>
                                          </p:spTgt>
                                        </p:tgtEl>
                                        <p:attrNameLst>
                                          <p:attrName>style.visibility</p:attrName>
                                        </p:attrNameLst>
                                      </p:cBhvr>
                                      <p:to>
                                        <p:strVal val="visible"/>
                                      </p:to>
                                    </p:set>
                                    <p:animEffect transition="in" filter="fade">
                                      <p:cBhvr>
                                        <p:cTn id="56" dur="1000"/>
                                        <p:tgtEl>
                                          <p:spTgt spid="6">
                                            <p:txEl>
                                              <p:pRg st="6" end="6"/>
                                            </p:txEl>
                                          </p:spTgt>
                                        </p:tgtEl>
                                      </p:cBhvr>
                                    </p:animEffect>
                                    <p:anim calcmode="lin" valueType="num">
                                      <p:cBhvr>
                                        <p:cTn id="57"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nodeType="clickEffect">
                                  <p:stCondLst>
                                    <p:cond delay="0"/>
                                  </p:stCondLst>
                                  <p:childTnLst>
                                    <p:set>
                                      <p:cBhvr>
                                        <p:cTn id="62" dur="1" fill="hold">
                                          <p:stCondLst>
                                            <p:cond delay="0"/>
                                          </p:stCondLst>
                                        </p:cTn>
                                        <p:tgtEl>
                                          <p:spTgt spid="6">
                                            <p:txEl>
                                              <p:pRg st="7" end="7"/>
                                            </p:txEl>
                                          </p:spTgt>
                                        </p:tgtEl>
                                        <p:attrNameLst>
                                          <p:attrName>style.visibility</p:attrName>
                                        </p:attrNameLst>
                                      </p:cBhvr>
                                      <p:to>
                                        <p:strVal val="visible"/>
                                      </p:to>
                                    </p:set>
                                    <p:animEffect transition="in" filter="wipe(down)">
                                      <p:cBhvr>
                                        <p:cTn id="63" dur="500"/>
                                        <p:tgtEl>
                                          <p:spTgt spid="6">
                                            <p:txEl>
                                              <p:pRg st="7" end="7"/>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6">
                                            <p:txEl>
                                              <p:pRg st="8" end="8"/>
                                            </p:txEl>
                                          </p:spTgt>
                                        </p:tgtEl>
                                        <p:attrNameLst>
                                          <p:attrName>style.visibility</p:attrName>
                                        </p:attrNameLst>
                                      </p:cBhvr>
                                      <p:to>
                                        <p:strVal val="visible"/>
                                      </p:to>
                                    </p:set>
                                    <p:animEffect transition="in" filter="wipe(down)">
                                      <p:cBhvr>
                                        <p:cTn id="68" dur="500"/>
                                        <p:tgtEl>
                                          <p:spTgt spid="6">
                                            <p:txEl>
                                              <p:pRg st="8" end="8"/>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6">
                                            <p:txEl>
                                              <p:pRg st="9" end="9"/>
                                            </p:txEl>
                                          </p:spTgt>
                                        </p:tgtEl>
                                        <p:attrNameLst>
                                          <p:attrName>style.visibility</p:attrName>
                                        </p:attrNameLst>
                                      </p:cBhvr>
                                      <p:to>
                                        <p:strVal val="visible"/>
                                      </p:to>
                                    </p:set>
                                    <p:animEffect transition="in" filter="fade">
                                      <p:cBhvr>
                                        <p:cTn id="73" dur="1000"/>
                                        <p:tgtEl>
                                          <p:spTgt spid="6">
                                            <p:txEl>
                                              <p:pRg st="9" end="9"/>
                                            </p:txEl>
                                          </p:spTgt>
                                        </p:tgtEl>
                                      </p:cBhvr>
                                    </p:animEffect>
                                    <p:anim calcmode="lin" valueType="num">
                                      <p:cBhvr>
                                        <p:cTn id="74"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75" dur="1000" fill="hold"/>
                                        <p:tgtEl>
                                          <p:spTgt spid="6">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nodeType="clickEffect">
                                  <p:stCondLst>
                                    <p:cond delay="0"/>
                                  </p:stCondLst>
                                  <p:childTnLst>
                                    <p:set>
                                      <p:cBhvr>
                                        <p:cTn id="79" dur="1" fill="hold">
                                          <p:stCondLst>
                                            <p:cond delay="0"/>
                                          </p:stCondLst>
                                        </p:cTn>
                                        <p:tgtEl>
                                          <p:spTgt spid="6">
                                            <p:txEl>
                                              <p:pRg st="10" end="10"/>
                                            </p:txEl>
                                          </p:spTgt>
                                        </p:tgtEl>
                                        <p:attrNameLst>
                                          <p:attrName>style.visibility</p:attrName>
                                        </p:attrNameLst>
                                      </p:cBhvr>
                                      <p:to>
                                        <p:strVal val="visible"/>
                                      </p:to>
                                    </p:set>
                                    <p:animEffect transition="in" filter="wipe(down)">
                                      <p:cBhvr>
                                        <p:cTn id="80" dur="500"/>
                                        <p:tgtEl>
                                          <p:spTgt spid="6">
                                            <p:txEl>
                                              <p:pRg st="10" end="10"/>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nodeType="clickEffect">
                                  <p:stCondLst>
                                    <p:cond delay="0"/>
                                  </p:stCondLst>
                                  <p:childTnLst>
                                    <p:set>
                                      <p:cBhvr>
                                        <p:cTn id="84" dur="1" fill="hold">
                                          <p:stCondLst>
                                            <p:cond delay="0"/>
                                          </p:stCondLst>
                                        </p:cTn>
                                        <p:tgtEl>
                                          <p:spTgt spid="6">
                                            <p:txEl>
                                              <p:pRg st="11" end="11"/>
                                            </p:txEl>
                                          </p:spTgt>
                                        </p:tgtEl>
                                        <p:attrNameLst>
                                          <p:attrName>style.visibility</p:attrName>
                                        </p:attrNameLst>
                                      </p:cBhvr>
                                      <p:to>
                                        <p:strVal val="visible"/>
                                      </p:to>
                                    </p:set>
                                    <p:animEffect transition="in" filter="wipe(down)">
                                      <p:cBhvr>
                                        <p:cTn id="85"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t="-7000" b="-7000"/>
          </a:stretch>
        </a:blipFill>
        <a:effectLst/>
      </p:bgPr>
    </p:bg>
    <p:spTree>
      <p:nvGrpSpPr>
        <p:cNvPr id="1" name=""/>
        <p:cNvGrpSpPr/>
        <p:nvPr/>
      </p:nvGrpSpPr>
      <p:grpSpPr>
        <a:xfrm>
          <a:off x="0" y="0"/>
          <a:ext cx="0" cy="0"/>
          <a:chOff x="0" y="0"/>
          <a:chExt cx="0" cy="0"/>
        </a:xfrm>
      </p:grpSpPr>
      <p:sp>
        <p:nvSpPr>
          <p:cNvPr id="6" name="TextBox 5"/>
          <p:cNvSpPr txBox="1"/>
          <p:nvPr/>
        </p:nvSpPr>
        <p:spPr>
          <a:xfrm>
            <a:off x="304800" y="2667000"/>
            <a:ext cx="8458200" cy="4114800"/>
          </a:xfrm>
          <a:prstGeom prst="rect">
            <a:avLst/>
          </a:prstGeom>
          <a:noFill/>
        </p:spPr>
        <p:txBody>
          <a:bodyPr wrap="square" rtlCol="0">
            <a:normAutofit fontScale="92500" lnSpcReduction="10000"/>
          </a:bodyPr>
          <a:lstStyle/>
          <a:p>
            <a:pPr algn="ctr"/>
            <a:r>
              <a:rPr lang="en-US" sz="2800" b="1" dirty="0" smtClean="0"/>
              <a:t>All men have choice of which path to take in life</a:t>
            </a:r>
          </a:p>
          <a:p>
            <a:endParaRPr lang="en-US" sz="2800" b="1" dirty="0" smtClean="0"/>
          </a:p>
          <a:p>
            <a:endParaRPr lang="en-US" sz="2800" b="1" dirty="0" smtClean="0"/>
          </a:p>
          <a:p>
            <a:endParaRPr lang="en-US" sz="2800" b="1" dirty="0" smtClean="0"/>
          </a:p>
          <a:p>
            <a:endParaRPr lang="en-US" sz="2800" b="1" dirty="0" smtClean="0"/>
          </a:p>
          <a:p>
            <a:endParaRPr lang="en-US" sz="2800" b="1" dirty="0" smtClean="0"/>
          </a:p>
          <a:p>
            <a:r>
              <a:rPr lang="en-US" sz="2800" b="1" dirty="0" smtClean="0"/>
              <a:t>“</a:t>
            </a:r>
            <a:r>
              <a:rPr lang="en-US" sz="2800" b="1" i="1" dirty="0" smtClean="0"/>
              <a:t>Enter by the narrow gate; for wide is the gate and broad is the way that leads to destruction, and there are many who go in by it. Because narrow is the gate and difficult is the way which leads to life, and there are few who find it.”  </a:t>
            </a:r>
            <a:r>
              <a:rPr lang="en-US" sz="2800" b="1" dirty="0" smtClean="0"/>
              <a:t>Matthew 7:13-14</a:t>
            </a:r>
            <a:endParaRPr lang="en-US" sz="2800" b="1" dirty="0"/>
          </a:p>
        </p:txBody>
      </p:sp>
      <p:sp>
        <p:nvSpPr>
          <p:cNvPr id="7" name="TextBox 6"/>
          <p:cNvSpPr txBox="1"/>
          <p:nvPr/>
        </p:nvSpPr>
        <p:spPr>
          <a:xfrm>
            <a:off x="304800" y="1752600"/>
            <a:ext cx="4076757" cy="738664"/>
          </a:xfrm>
          <a:prstGeom prst="rect">
            <a:avLst/>
          </a:prstGeom>
          <a:noFill/>
        </p:spPr>
        <p:txBody>
          <a:bodyPr wrap="none" rtlCol="0">
            <a:spAutoFit/>
          </a:bodyPr>
          <a:lstStyle/>
          <a:p>
            <a:r>
              <a:rPr lang="en-US" sz="2400" b="1" u="sng" dirty="0" smtClean="0"/>
              <a:t>The wide way of the world</a:t>
            </a:r>
          </a:p>
          <a:p>
            <a:endParaRPr lang="en-US" dirty="0"/>
          </a:p>
        </p:txBody>
      </p:sp>
      <p:sp>
        <p:nvSpPr>
          <p:cNvPr id="8" name="TextBox 7"/>
          <p:cNvSpPr txBox="1"/>
          <p:nvPr/>
        </p:nvSpPr>
        <p:spPr>
          <a:xfrm>
            <a:off x="5410200" y="1752600"/>
            <a:ext cx="3667992" cy="461665"/>
          </a:xfrm>
          <a:prstGeom prst="rect">
            <a:avLst/>
          </a:prstGeom>
          <a:noFill/>
        </p:spPr>
        <p:txBody>
          <a:bodyPr wrap="none" rtlCol="0">
            <a:spAutoFit/>
          </a:bodyPr>
          <a:lstStyle/>
          <a:p>
            <a:r>
              <a:rPr lang="en-US" sz="2400" b="1" u="sng" dirty="0" smtClean="0"/>
              <a:t>The narrow way of God</a:t>
            </a:r>
            <a:endParaRPr lang="en-US" sz="2400" b="1" u="sng" dirty="0"/>
          </a:p>
        </p:txBody>
      </p:sp>
    </p:spTree>
    <p:extLst>
      <p:ext uri="{BB962C8B-B14F-4D97-AF65-F5344CB8AC3E}">
        <p14:creationId xmlns:p14="http://schemas.microsoft.com/office/powerpoint/2010/main" val="3294685340"/>
      </p:ext>
    </p:extLst>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anim calcmode="lin" valueType="num">
                                      <p:cBhvr additive="base">
                                        <p:cTn id="1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fade">
                                      <p:cBhvr>
                                        <p:cTn id="19" dur="3000"/>
                                        <p:tgtEl>
                                          <p:spTgt spid="7">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3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9067800" cy="6781800"/>
          </a:xfrm>
        </p:spPr>
        <p:txBody>
          <a:bodyPr>
            <a:normAutofit lnSpcReduction="10000"/>
          </a:bodyPr>
          <a:lstStyle/>
          <a:p>
            <a:pPr algn="ctr">
              <a:buNone/>
            </a:pPr>
            <a:r>
              <a:rPr lang="en-US" b="1" dirty="0" smtClean="0"/>
              <a:t>Joshua 23</a:t>
            </a:r>
          </a:p>
          <a:p>
            <a:pPr lvl="1"/>
            <a:r>
              <a:rPr lang="en-US" b="1" dirty="0" smtClean="0"/>
              <a:t>During time of peace, Joshua informs Israel he will die soon (vv. 1-2)</a:t>
            </a:r>
          </a:p>
          <a:p>
            <a:pPr lvl="1"/>
            <a:r>
              <a:rPr lang="en-US" b="1" dirty="0" smtClean="0"/>
              <a:t>God has fought for Israel (vv. 3-4)</a:t>
            </a:r>
          </a:p>
          <a:p>
            <a:pPr lvl="1"/>
            <a:r>
              <a:rPr lang="en-US" b="1" dirty="0" smtClean="0"/>
              <a:t>He will continue to fight if they….</a:t>
            </a:r>
          </a:p>
          <a:p>
            <a:pPr lvl="2"/>
            <a:r>
              <a:rPr lang="en-US" b="1" dirty="0" smtClean="0"/>
              <a:t>Keep Law of Moses (vv. 5-6)</a:t>
            </a:r>
          </a:p>
          <a:p>
            <a:pPr lvl="2"/>
            <a:r>
              <a:rPr lang="en-US" b="1" dirty="0" smtClean="0"/>
              <a:t>Do not mention the name of other gods (v.7)</a:t>
            </a:r>
          </a:p>
          <a:p>
            <a:pPr lvl="2"/>
            <a:r>
              <a:rPr lang="en-US" b="1" dirty="0" smtClean="0"/>
              <a:t>Do not cause one to swear by gods (v. 7)</a:t>
            </a:r>
          </a:p>
          <a:p>
            <a:pPr lvl="2"/>
            <a:r>
              <a:rPr lang="en-US" b="1" dirty="0" smtClean="0"/>
              <a:t>Do not serve or bow down to gods (v. 7)</a:t>
            </a:r>
          </a:p>
          <a:p>
            <a:pPr lvl="2"/>
            <a:r>
              <a:rPr lang="en-US" b="1" dirty="0" smtClean="0"/>
              <a:t>“</a:t>
            </a:r>
            <a:r>
              <a:rPr lang="en-US" b="1" i="1" dirty="0" smtClean="0"/>
              <a:t>Hold fast to the Lord your God</a:t>
            </a:r>
            <a:r>
              <a:rPr lang="en-US" b="1" dirty="0" smtClean="0"/>
              <a:t>” (v. 8)</a:t>
            </a:r>
          </a:p>
          <a:p>
            <a:pPr lvl="2"/>
            <a:r>
              <a:rPr lang="en-US" b="1" dirty="0" smtClean="0"/>
              <a:t>The Lord is powerful, love your God (vv. 9-11)</a:t>
            </a:r>
          </a:p>
          <a:p>
            <a:pPr lvl="1"/>
            <a:r>
              <a:rPr lang="en-US" b="1" dirty="0" smtClean="0"/>
              <a:t>He will leave them if they….</a:t>
            </a:r>
          </a:p>
          <a:p>
            <a:pPr lvl="2"/>
            <a:r>
              <a:rPr lang="en-US" b="1" dirty="0" smtClean="0"/>
              <a:t>Cling to remnant (v. 12)</a:t>
            </a:r>
          </a:p>
          <a:p>
            <a:pPr lvl="2"/>
            <a:r>
              <a:rPr lang="en-US" b="1" dirty="0" smtClean="0"/>
              <a:t>Make marriages with remnant (v. 12)</a:t>
            </a:r>
          </a:p>
          <a:p>
            <a:pPr lvl="1">
              <a:buClr>
                <a:srgbClr val="6EA0B0"/>
              </a:buClr>
            </a:pPr>
            <a:r>
              <a:rPr lang="en-US" b="1" dirty="0" smtClean="0"/>
              <a:t>God will keep </a:t>
            </a:r>
            <a:r>
              <a:rPr lang="en-US" b="1" dirty="0"/>
              <a:t>His </a:t>
            </a:r>
            <a:r>
              <a:rPr lang="en-US" b="1" dirty="0" smtClean="0"/>
              <a:t>promises (vv. 13-16) </a:t>
            </a:r>
            <a:endParaRPr lang="en-US" b="1" dirty="0"/>
          </a:p>
          <a:p>
            <a:pPr marL="749808" lvl="2" indent="0">
              <a:buNone/>
            </a:pPr>
            <a:endParaRPr lang="en-US" dirty="0" smtClean="0"/>
          </a:p>
        </p:txBody>
      </p:sp>
    </p:spTree>
    <p:extLst>
      <p:ext uri="{BB962C8B-B14F-4D97-AF65-F5344CB8AC3E}">
        <p14:creationId xmlns:p14="http://schemas.microsoft.com/office/powerpoint/2010/main" val="1538573418"/>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arn(inVertical)">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down)">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barn(inVertical)">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barn(inVertical)">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wipe(down)">
                                      <p:cBhvr>
                                        <p:cTn id="6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
            <a:ext cx="8534400" cy="6781800"/>
          </a:xfrm>
        </p:spPr>
        <p:txBody>
          <a:bodyPr anchor="ctr">
            <a:normAutofit/>
          </a:bodyPr>
          <a:lstStyle/>
          <a:p>
            <a:pPr marL="749808" lvl="2" indent="0" algn="ctr">
              <a:buNone/>
            </a:pPr>
            <a:r>
              <a:rPr lang="en-US" sz="4000" dirty="0" smtClean="0"/>
              <a:t> </a:t>
            </a:r>
          </a:p>
          <a:p>
            <a:pPr marL="749808" lvl="2" indent="0" algn="ctr">
              <a:buNone/>
            </a:pPr>
            <a:r>
              <a:rPr lang="en-US" sz="5400" u="sng" dirty="0" smtClean="0"/>
              <a:t>“But as for me and my house, we will serve the Lord.”</a:t>
            </a:r>
          </a:p>
          <a:p>
            <a:pPr marL="749808" lvl="2" indent="0" algn="ctr">
              <a:buNone/>
            </a:pPr>
            <a:r>
              <a:rPr lang="en-US" sz="5400" dirty="0" smtClean="0"/>
              <a:t>Joshua 24:15</a:t>
            </a:r>
          </a:p>
        </p:txBody>
      </p:sp>
    </p:spTree>
    <p:extLst>
      <p:ext uri="{BB962C8B-B14F-4D97-AF65-F5344CB8AC3E}">
        <p14:creationId xmlns:p14="http://schemas.microsoft.com/office/powerpoint/2010/main" val="2723416929"/>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20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839200" cy="6781800"/>
          </a:xfrm>
        </p:spPr>
        <p:txBody>
          <a:bodyPr>
            <a:normAutofit fontScale="92500" lnSpcReduction="10000"/>
          </a:bodyPr>
          <a:lstStyle/>
          <a:p>
            <a:pPr algn="ctr">
              <a:buNone/>
            </a:pPr>
            <a:r>
              <a:rPr lang="en-US" sz="3500" b="1" dirty="0" smtClean="0"/>
              <a:t>Joshua 24</a:t>
            </a:r>
          </a:p>
          <a:p>
            <a:pPr lvl="1"/>
            <a:r>
              <a:rPr lang="en-US" sz="3000" b="1" dirty="0" smtClean="0"/>
              <a:t>Joshua makes a covenant at </a:t>
            </a:r>
            <a:r>
              <a:rPr lang="en-US" sz="3000" b="1" dirty="0" err="1" smtClean="0"/>
              <a:t>Shechem</a:t>
            </a:r>
            <a:r>
              <a:rPr lang="en-US" sz="3000" b="1" dirty="0"/>
              <a:t> </a:t>
            </a:r>
            <a:r>
              <a:rPr lang="en-US" sz="3000" b="1" dirty="0" smtClean="0"/>
              <a:t>and speaks of all God has done for His people   (vv. 1-13)</a:t>
            </a:r>
          </a:p>
          <a:p>
            <a:pPr lvl="2"/>
            <a:r>
              <a:rPr lang="en-US" sz="2600" b="1" dirty="0" smtClean="0"/>
              <a:t>Led Abraham through Canaan &amp; gave Isaac (vv. 2-3) </a:t>
            </a:r>
          </a:p>
          <a:p>
            <a:pPr lvl="2"/>
            <a:r>
              <a:rPr lang="en-US" sz="2600" b="1" dirty="0" smtClean="0"/>
              <a:t>Gave Isaac Jacob &amp; Esau (v. 4)</a:t>
            </a:r>
          </a:p>
          <a:p>
            <a:pPr lvl="2"/>
            <a:r>
              <a:rPr lang="en-US" sz="2600" b="1" dirty="0" smtClean="0"/>
              <a:t>Sent Moses &amp; Aaron to free Israel (v. 5)</a:t>
            </a:r>
          </a:p>
          <a:p>
            <a:pPr lvl="2"/>
            <a:r>
              <a:rPr lang="en-US" sz="2600" b="1" dirty="0" smtClean="0"/>
              <a:t>Delivered from Egypt (vv. 6-7)</a:t>
            </a:r>
          </a:p>
          <a:p>
            <a:pPr lvl="2"/>
            <a:r>
              <a:rPr lang="en-US" sz="2600" b="1" dirty="0" smtClean="0"/>
              <a:t>Fought for them against all nations (vv. 8-12)</a:t>
            </a:r>
          </a:p>
          <a:p>
            <a:pPr lvl="2"/>
            <a:r>
              <a:rPr lang="en-US" sz="2600" b="1" dirty="0" smtClean="0"/>
              <a:t>Gave them a land they didn’t work for (v. 13)</a:t>
            </a:r>
          </a:p>
          <a:p>
            <a:pPr lvl="1"/>
            <a:r>
              <a:rPr lang="en-US" sz="3000" b="1" dirty="0" smtClean="0"/>
              <a:t>Joshua delivers ultimatum </a:t>
            </a:r>
          </a:p>
          <a:p>
            <a:pPr marL="448056" lvl="1" indent="0">
              <a:buNone/>
            </a:pPr>
            <a:r>
              <a:rPr lang="en-US" sz="3000" b="1" dirty="0" smtClean="0"/>
              <a:t>“</a:t>
            </a:r>
            <a:r>
              <a:rPr lang="en-US" b="1" u="sng" dirty="0" smtClean="0"/>
              <a:t>Choose for yourselves this day whom you will serve</a:t>
            </a:r>
            <a:r>
              <a:rPr lang="en-US" b="1" dirty="0" smtClean="0"/>
              <a:t>”</a:t>
            </a:r>
          </a:p>
          <a:p>
            <a:pPr lvl="2"/>
            <a:r>
              <a:rPr lang="en-US" sz="2600" b="1" dirty="0" smtClean="0"/>
              <a:t>Serve the Lord (v. 14)</a:t>
            </a:r>
          </a:p>
          <a:p>
            <a:pPr marL="749808" lvl="2" indent="0">
              <a:buNone/>
            </a:pPr>
            <a:r>
              <a:rPr lang="en-US" sz="2600" b="1" dirty="0" smtClean="0"/>
              <a:t>OR</a:t>
            </a:r>
          </a:p>
          <a:p>
            <a:pPr lvl="2"/>
            <a:r>
              <a:rPr lang="en-US" sz="2600" b="1" dirty="0" smtClean="0"/>
              <a:t>Serve the other gods (v.14)</a:t>
            </a:r>
            <a:endParaRPr lang="en-US" sz="2600" b="1" dirty="0"/>
          </a:p>
          <a:p>
            <a:pPr lvl="2"/>
            <a:endParaRPr lang="en-US" dirty="0"/>
          </a:p>
        </p:txBody>
      </p:sp>
    </p:spTree>
    <p:extLst>
      <p:ext uri="{BB962C8B-B14F-4D97-AF65-F5344CB8AC3E}">
        <p14:creationId xmlns:p14="http://schemas.microsoft.com/office/powerpoint/2010/main" val="2964759841"/>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circle(in)">
                                      <p:cBhvr>
                                        <p:cTn id="47" dur="2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1000"/>
                                        <p:tgtEl>
                                          <p:spTgt spid="3">
                                            <p:txEl>
                                              <p:pRg st="10" end="10"/>
                                            </p:txEl>
                                          </p:spTgt>
                                        </p:tgtEl>
                                      </p:cBhvr>
                                    </p:animEffect>
                                    <p:anim calcmode="lin" valueType="num">
                                      <p:cBhvr>
                                        <p:cTn id="5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Effect transition="in" filter="fade">
                                      <p:cBhvr>
                                        <p:cTn id="63" dur="1000"/>
                                        <p:tgtEl>
                                          <p:spTgt spid="3">
                                            <p:txEl>
                                              <p:pRg st="12" end="12"/>
                                            </p:txEl>
                                          </p:spTgt>
                                        </p:tgtEl>
                                      </p:cBhvr>
                                    </p:animEffect>
                                    <p:anim calcmode="lin" valueType="num">
                                      <p:cBhvr>
                                        <p:cTn id="6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7000" t="-4000" r="-7000" b="-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04800"/>
            <a:ext cx="7495736" cy="2301240"/>
          </a:xfrm>
        </p:spPr>
        <p:txBody>
          <a:bodyPr>
            <a:noAutofit/>
          </a:bodyPr>
          <a:lstStyle/>
          <a:p>
            <a:r>
              <a:rPr lang="en-US" sz="6000" u="sng" dirty="0" smtClean="0">
                <a:solidFill>
                  <a:schemeClr val="tx1"/>
                </a:solidFill>
              </a:rPr>
              <a:t>Standards</a:t>
            </a:r>
            <a:r>
              <a:rPr lang="en-US" sz="4800" dirty="0" smtClean="0">
                <a:solidFill>
                  <a:schemeClr val="tx1"/>
                </a:solidFill>
              </a:rPr>
              <a:t/>
            </a:r>
            <a:br>
              <a:rPr lang="en-US" sz="4800" dirty="0" smtClean="0">
                <a:solidFill>
                  <a:schemeClr val="tx1"/>
                </a:solidFill>
              </a:rPr>
            </a:br>
            <a:r>
              <a:rPr lang="en-US" sz="4800" dirty="0" smtClean="0">
                <a:solidFill>
                  <a:schemeClr val="tx1"/>
                </a:solidFill>
              </a:rPr>
              <a:t>the world’s </a:t>
            </a:r>
            <a:r>
              <a:rPr lang="en-US" sz="4800" dirty="0" err="1" smtClean="0">
                <a:solidFill>
                  <a:schemeClr val="tx1"/>
                </a:solidFill>
              </a:rPr>
              <a:t>vs</a:t>
            </a:r>
            <a:r>
              <a:rPr lang="en-US" sz="4800" dirty="0" smtClean="0">
                <a:solidFill>
                  <a:schemeClr val="tx1"/>
                </a:solidFill>
              </a:rPr>
              <a:t> god’s</a:t>
            </a:r>
            <a:endParaRPr lang="en-US" sz="4800" dirty="0">
              <a:solidFill>
                <a:schemeClr val="tx1"/>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97422775"/>
      </p:ext>
    </p:extLst>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400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7000" t="-4000" r="-7000" b="-4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85800" y="152401"/>
            <a:ext cx="6629400" cy="1371599"/>
          </a:xfrm>
        </p:spPr>
        <p:txBody>
          <a:bodyPr/>
          <a:lstStyle/>
          <a:p>
            <a:r>
              <a:rPr lang="en-US" u="sng" dirty="0" smtClean="0">
                <a:solidFill>
                  <a:schemeClr val="tx1"/>
                </a:solidFill>
              </a:rPr>
              <a:t>Does it really matter the path we choose?</a:t>
            </a:r>
            <a:endParaRPr lang="en-US" u="sng" dirty="0">
              <a:solidFill>
                <a:schemeClr val="tx1"/>
              </a:solidFill>
            </a:endParaRPr>
          </a:p>
        </p:txBody>
      </p:sp>
      <p:sp>
        <p:nvSpPr>
          <p:cNvPr id="5" name="Text Placeholder 4"/>
          <p:cNvSpPr>
            <a:spLocks noGrp="1"/>
          </p:cNvSpPr>
          <p:nvPr>
            <p:ph type="body" idx="1"/>
          </p:nvPr>
        </p:nvSpPr>
        <p:spPr>
          <a:xfrm>
            <a:off x="228600" y="1371600"/>
            <a:ext cx="8915400" cy="5715000"/>
          </a:xfrm>
        </p:spPr>
        <p:txBody>
          <a:bodyPr>
            <a:normAutofit fontScale="77500" lnSpcReduction="20000"/>
          </a:bodyPr>
          <a:lstStyle/>
          <a:p>
            <a:endParaRPr lang="en-US" b="1" dirty="0" smtClean="0"/>
          </a:p>
          <a:p>
            <a:endParaRPr lang="en-US" b="1" dirty="0" smtClean="0"/>
          </a:p>
          <a:p>
            <a:r>
              <a:rPr lang="en-US" sz="3100" b="1" dirty="0" smtClean="0"/>
              <a:t>“And do not be conformed to this world, but be transformed by the renewing of your mind that you may prove what is that good and acceptable and perfect will of God.”      Romans 12:2</a:t>
            </a:r>
          </a:p>
          <a:p>
            <a:endParaRPr lang="en-US" b="1" dirty="0"/>
          </a:p>
          <a:p>
            <a:r>
              <a:rPr lang="en-US" sz="3100" b="1" dirty="0" smtClean="0"/>
              <a:t>“Let your Light so shine before men, that they may see your good works and glorify your Father in heaven.”          Matthew 5:16</a:t>
            </a:r>
          </a:p>
          <a:p>
            <a:endParaRPr lang="en-US" b="1" dirty="0"/>
          </a:p>
          <a:p>
            <a:r>
              <a:rPr lang="en-US" sz="3100" b="1" dirty="0" smtClean="0"/>
              <a:t>“Not everyone who says to me, ‘Lord, Lord,’ shall enter the kingdom of heaven, but he who does the will of My Father in heaven.”  Matthew 7:21</a:t>
            </a:r>
          </a:p>
          <a:p>
            <a:endParaRPr lang="en-US" b="1" dirty="0"/>
          </a:p>
          <a:p>
            <a:r>
              <a:rPr lang="en-US" sz="3100" b="1" dirty="0" smtClean="0"/>
              <a:t>“No servant can serve two masters; for either he will hate the one and love he other, or else he will be loyal to the one and despise the other.  You cannot serve God and mammon.”      Luke 16:13</a:t>
            </a:r>
          </a:p>
          <a:p>
            <a:endParaRPr lang="en-US" dirty="0"/>
          </a:p>
          <a:p>
            <a:endParaRPr lang="en-US" dirty="0"/>
          </a:p>
        </p:txBody>
      </p:sp>
    </p:spTree>
    <p:extLst>
      <p:ext uri="{BB962C8B-B14F-4D97-AF65-F5344CB8AC3E}">
        <p14:creationId xmlns:p14="http://schemas.microsoft.com/office/powerpoint/2010/main" val="595659763"/>
      </p:ext>
    </p:extLst>
  </p:cSld>
  <p:clrMapOvr>
    <a:masterClrMapping/>
  </p:clrMapOvr>
  <p:transition>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500"/>
                                        <p:tgtEl>
                                          <p:spTgt spid="5">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8" end="8"/>
                                            </p:txEl>
                                          </p:spTgt>
                                        </p:tgtEl>
                                        <p:attrNameLst>
                                          <p:attrName>style.visibility</p:attrName>
                                        </p:attrNameLst>
                                      </p:cBhvr>
                                      <p:to>
                                        <p:strVal val="visible"/>
                                      </p:to>
                                    </p:set>
                                    <p:animEffect transition="in" filter="fade">
                                      <p:cBhvr>
                                        <p:cTn id="2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8000" t="-4000" r="-7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u="sng" dirty="0" smtClean="0"/>
              <a:t>Focus</a:t>
            </a:r>
            <a:endParaRPr lang="en-US" sz="6000" b="1" u="sng" dirty="0"/>
          </a:p>
        </p:txBody>
      </p:sp>
      <p:sp>
        <p:nvSpPr>
          <p:cNvPr id="3" name="Content Placeholder 2"/>
          <p:cNvSpPr>
            <a:spLocks noGrp="1"/>
          </p:cNvSpPr>
          <p:nvPr>
            <p:ph idx="1"/>
          </p:nvPr>
        </p:nvSpPr>
        <p:spPr/>
        <p:txBody>
          <a:bodyPr>
            <a:normAutofit/>
          </a:bodyPr>
          <a:lstStyle/>
          <a:p>
            <a:pPr marL="893826" indent="-857250">
              <a:buClr>
                <a:schemeClr val="tx1"/>
              </a:buClr>
              <a:buFont typeface="+mj-lt"/>
              <a:buAutoNum type="romanUcPeriod"/>
            </a:pPr>
            <a:r>
              <a:rPr lang="en-US" sz="4000" b="1" dirty="0" smtClean="0"/>
              <a:t>Daily living</a:t>
            </a:r>
          </a:p>
          <a:p>
            <a:pPr marL="893826" indent="-857250">
              <a:buClr>
                <a:schemeClr val="tx1"/>
              </a:buClr>
              <a:buFont typeface="+mj-lt"/>
              <a:buAutoNum type="romanUcPeriod"/>
            </a:pPr>
            <a:r>
              <a:rPr lang="en-US" sz="4000" b="1" dirty="0" smtClean="0"/>
              <a:t>Work of the Church</a:t>
            </a:r>
          </a:p>
          <a:p>
            <a:pPr marL="893826" indent="-857250">
              <a:buClr>
                <a:schemeClr val="tx1"/>
              </a:buClr>
              <a:buFont typeface="+mj-lt"/>
              <a:buAutoNum type="romanUcPeriod"/>
            </a:pPr>
            <a:r>
              <a:rPr lang="en-US" sz="4000" b="1" dirty="0" smtClean="0"/>
              <a:t>Authority in the Church</a:t>
            </a:r>
            <a:endParaRPr lang="en-US" sz="4000" b="1" dirty="0"/>
          </a:p>
        </p:txBody>
      </p:sp>
    </p:spTree>
    <p:extLst>
      <p:ext uri="{BB962C8B-B14F-4D97-AF65-F5344CB8AC3E}">
        <p14:creationId xmlns:p14="http://schemas.microsoft.com/office/powerpoint/2010/main" val="3156107272"/>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3000"/>
                                        <p:tgtEl>
                                          <p:spTgt spid="3">
                                            <p:txEl>
                                              <p:pRg st="0" end="0"/>
                                            </p:txEl>
                                          </p:spTgt>
                                        </p:tgtEl>
                                      </p:cBhvr>
                                    </p:animEffect>
                                  </p:childTnLst>
                                </p:cTn>
                              </p:par>
                            </p:childTnLst>
                          </p:cTn>
                        </p:par>
                        <p:par>
                          <p:cTn id="8" fill="hold">
                            <p:stCondLst>
                              <p:cond delay="3000"/>
                            </p:stCondLst>
                            <p:childTnLst>
                              <p:par>
                                <p:cTn id="9" presetID="21"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heel(1)">
                                      <p:cBhvr>
                                        <p:cTn id="11" dur="3000"/>
                                        <p:tgtEl>
                                          <p:spTgt spid="3">
                                            <p:txEl>
                                              <p:pRg st="1" end="1"/>
                                            </p:txEl>
                                          </p:spTgt>
                                        </p:tgtEl>
                                      </p:cBhvr>
                                    </p:animEffect>
                                  </p:childTnLst>
                                </p:cTn>
                              </p:par>
                            </p:childTnLst>
                          </p:cTn>
                        </p:par>
                        <p:par>
                          <p:cTn id="12" fill="hold">
                            <p:stCondLst>
                              <p:cond delay="6000"/>
                            </p:stCondLst>
                            <p:childTnLst>
                              <p:par>
                                <p:cTn id="13" presetID="21" presetClass="entr" presetSubtype="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3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l="-7000" t="-4000" r="-7000" b="-4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7467600" cy="838200"/>
          </a:xfrm>
        </p:spPr>
        <p:txBody>
          <a:bodyPr/>
          <a:lstStyle/>
          <a:p>
            <a:r>
              <a:rPr lang="en-US" b="1" dirty="0" smtClean="0"/>
              <a:t>I. </a:t>
            </a:r>
            <a:r>
              <a:rPr lang="en-US" b="1" u="sng" dirty="0" smtClean="0"/>
              <a:t>Daily Living </a:t>
            </a:r>
            <a:endParaRPr lang="en-US" b="1" u="sng" dirty="0"/>
          </a:p>
        </p:txBody>
      </p:sp>
      <p:sp>
        <p:nvSpPr>
          <p:cNvPr id="5" name="Content Placeholder 4"/>
          <p:cNvSpPr>
            <a:spLocks noGrp="1"/>
          </p:cNvSpPr>
          <p:nvPr>
            <p:ph sz="half" idx="1"/>
          </p:nvPr>
        </p:nvSpPr>
        <p:spPr>
          <a:xfrm>
            <a:off x="0" y="838200"/>
            <a:ext cx="3124200" cy="5943600"/>
          </a:xfrm>
          <a:ln>
            <a:solidFill>
              <a:schemeClr val="tx1"/>
            </a:solidFill>
          </a:ln>
        </p:spPr>
        <p:txBody>
          <a:bodyPr>
            <a:normAutofit/>
          </a:bodyPr>
          <a:lstStyle/>
          <a:p>
            <a:pPr marL="36576" lvl="0" indent="0">
              <a:buClr>
                <a:srgbClr val="6EA0B0"/>
              </a:buClr>
              <a:buNone/>
            </a:pPr>
            <a:r>
              <a:rPr lang="en-US" sz="3200" b="1" u="sng" dirty="0">
                <a:solidFill>
                  <a:prstClr val="white"/>
                </a:solidFill>
              </a:rPr>
              <a:t>The World’s </a:t>
            </a:r>
            <a:r>
              <a:rPr lang="en-US" sz="3200" b="1" u="sng" dirty="0" smtClean="0">
                <a:solidFill>
                  <a:prstClr val="white"/>
                </a:solidFill>
              </a:rPr>
              <a:t>Standard</a:t>
            </a:r>
          </a:p>
          <a:p>
            <a:pPr marL="550926" lvl="0" indent="-514350">
              <a:buClr>
                <a:schemeClr val="tx1"/>
              </a:buClr>
              <a:buFont typeface="+mj-lt"/>
              <a:buAutoNum type="alphaUcPeriod"/>
            </a:pPr>
            <a:r>
              <a:rPr lang="en-US" sz="2800" b="1" u="sng" dirty="0" smtClean="0">
                <a:solidFill>
                  <a:prstClr val="white"/>
                </a:solidFill>
              </a:rPr>
              <a:t>Dress</a:t>
            </a:r>
          </a:p>
          <a:p>
            <a:pPr marL="550926" lvl="0" indent="-514350">
              <a:buClr>
                <a:schemeClr val="tx1"/>
              </a:buClr>
              <a:buFont typeface="+mj-lt"/>
              <a:buAutoNum type="alphaUcPeriod"/>
            </a:pPr>
            <a:r>
              <a:rPr lang="en-US" sz="2800" b="1" u="sng" dirty="0" smtClean="0">
                <a:solidFill>
                  <a:prstClr val="white"/>
                </a:solidFill>
              </a:rPr>
              <a:t>Actions &amp; Speech</a:t>
            </a:r>
          </a:p>
          <a:p>
            <a:pPr marL="550926" lvl="0" indent="-514350">
              <a:buClr>
                <a:schemeClr val="tx1"/>
              </a:buClr>
              <a:buFont typeface="+mj-lt"/>
              <a:buAutoNum type="alphaUcPeriod"/>
            </a:pPr>
            <a:r>
              <a:rPr lang="en-US" sz="2800" b="1" u="sng" dirty="0" smtClean="0">
                <a:solidFill>
                  <a:prstClr val="white"/>
                </a:solidFill>
              </a:rPr>
              <a:t>Emphasis</a:t>
            </a:r>
          </a:p>
          <a:p>
            <a:pPr marL="905256" lvl="1" indent="-457200">
              <a:buClr>
                <a:srgbClr val="6EA0B0"/>
              </a:buClr>
              <a:buNone/>
            </a:pPr>
            <a:endParaRPr lang="en-US" dirty="0" smtClean="0">
              <a:solidFill>
                <a:prstClr val="white"/>
              </a:solidFill>
            </a:endParaRPr>
          </a:p>
        </p:txBody>
      </p:sp>
      <p:sp>
        <p:nvSpPr>
          <p:cNvPr id="6" name="Content Placeholder 5"/>
          <p:cNvSpPr>
            <a:spLocks noGrp="1"/>
          </p:cNvSpPr>
          <p:nvPr>
            <p:ph sz="half" idx="2"/>
          </p:nvPr>
        </p:nvSpPr>
        <p:spPr>
          <a:xfrm>
            <a:off x="3200400" y="838200"/>
            <a:ext cx="5943600" cy="5943600"/>
          </a:xfrm>
          <a:ln>
            <a:solidFill>
              <a:schemeClr val="tx1"/>
            </a:solidFill>
          </a:ln>
        </p:spPr>
        <p:txBody>
          <a:bodyPr>
            <a:noAutofit/>
          </a:bodyPr>
          <a:lstStyle/>
          <a:p>
            <a:pPr marL="36576" indent="0">
              <a:buNone/>
            </a:pPr>
            <a:r>
              <a:rPr lang="en-US" sz="3200" b="1" u="sng" dirty="0" smtClean="0"/>
              <a:t>God’s Standard</a:t>
            </a:r>
          </a:p>
          <a:p>
            <a:endParaRPr lang="en-US" b="1" dirty="0" smtClean="0"/>
          </a:p>
          <a:p>
            <a:pPr marL="550926" indent="-514350">
              <a:buClr>
                <a:schemeClr val="tx1"/>
              </a:buClr>
              <a:buFont typeface="+mj-lt"/>
              <a:buAutoNum type="alphaUcPeriod"/>
            </a:pPr>
            <a:r>
              <a:rPr lang="en-US" sz="2800" b="1" u="sng" dirty="0" smtClean="0"/>
              <a:t>Dress</a:t>
            </a:r>
          </a:p>
          <a:p>
            <a:pPr marL="550926" lvl="0" indent="-514350">
              <a:buClr>
                <a:schemeClr val="tx1"/>
              </a:buClr>
              <a:buFont typeface="+mj-lt"/>
              <a:buAutoNum type="alphaUcPeriod"/>
            </a:pPr>
            <a:r>
              <a:rPr lang="en-US" sz="2800" b="1" u="sng" dirty="0" smtClean="0">
                <a:solidFill>
                  <a:prstClr val="white"/>
                </a:solidFill>
              </a:rPr>
              <a:t>Actions &amp; Speech</a:t>
            </a:r>
          </a:p>
          <a:p>
            <a:pPr marL="550926" lvl="0" indent="-514350">
              <a:buClr>
                <a:schemeClr val="tx1"/>
              </a:buClr>
              <a:buFont typeface="+mj-lt"/>
              <a:buAutoNum type="alphaUcPeriod"/>
            </a:pPr>
            <a:r>
              <a:rPr lang="en-US" sz="2800" b="1" u="sng" dirty="0" smtClean="0">
                <a:solidFill>
                  <a:prstClr val="white"/>
                </a:solidFill>
              </a:rPr>
              <a:t>Emphasis</a:t>
            </a:r>
          </a:p>
          <a:p>
            <a:pPr lvl="2">
              <a:buClr>
                <a:srgbClr val="6EA0B0"/>
              </a:buClr>
            </a:pPr>
            <a:endParaRPr lang="en-US" b="1" dirty="0" smtClean="0"/>
          </a:p>
          <a:p>
            <a:endParaRPr lang="en-US" b="1" dirty="0"/>
          </a:p>
        </p:txBody>
      </p:sp>
    </p:spTree>
    <p:extLst>
      <p:ext uri="{BB962C8B-B14F-4D97-AF65-F5344CB8AC3E}">
        <p14:creationId xmlns:p14="http://schemas.microsoft.com/office/powerpoint/2010/main" val="69012849"/>
      </p:ext>
    </p:extLst>
  </p:cSld>
  <p:clrMapOvr>
    <a:masterClrMapping/>
  </p:clrMapOvr>
  <p:transition>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calcmode="lin" valueType="num">
                                      <p:cBhvr additive="base">
                                        <p:cTn id="27"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5">
                                            <p:txEl>
                                              <p:pRg st="3" end="3"/>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l="-7000" t="-4000" r="-7000" b="-4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7467600" cy="838200"/>
          </a:xfrm>
        </p:spPr>
        <p:txBody>
          <a:bodyPr/>
          <a:lstStyle/>
          <a:p>
            <a:r>
              <a:rPr lang="en-US" b="1" dirty="0" smtClean="0"/>
              <a:t>I. </a:t>
            </a:r>
            <a:r>
              <a:rPr lang="en-US" b="1" u="sng" dirty="0" smtClean="0"/>
              <a:t>Daily Living </a:t>
            </a:r>
            <a:endParaRPr lang="en-US" b="1" u="sng" dirty="0"/>
          </a:p>
        </p:txBody>
      </p:sp>
      <p:sp>
        <p:nvSpPr>
          <p:cNvPr id="5" name="Content Placeholder 4"/>
          <p:cNvSpPr>
            <a:spLocks noGrp="1"/>
          </p:cNvSpPr>
          <p:nvPr>
            <p:ph sz="half" idx="1"/>
          </p:nvPr>
        </p:nvSpPr>
        <p:spPr>
          <a:xfrm>
            <a:off x="0" y="838200"/>
            <a:ext cx="3124200" cy="5943600"/>
          </a:xfrm>
          <a:ln>
            <a:solidFill>
              <a:schemeClr val="tx1"/>
            </a:solidFill>
          </a:ln>
        </p:spPr>
        <p:txBody>
          <a:bodyPr>
            <a:normAutofit/>
          </a:bodyPr>
          <a:lstStyle/>
          <a:p>
            <a:pPr marL="36576" lvl="0" indent="0">
              <a:buClr>
                <a:srgbClr val="6EA0B0"/>
              </a:buClr>
              <a:buNone/>
            </a:pPr>
            <a:r>
              <a:rPr lang="en-US" sz="3200" b="1" u="sng" dirty="0">
                <a:solidFill>
                  <a:prstClr val="white"/>
                </a:solidFill>
              </a:rPr>
              <a:t>The World’s </a:t>
            </a:r>
            <a:r>
              <a:rPr lang="en-US" sz="3200" b="1" u="sng" dirty="0" smtClean="0">
                <a:solidFill>
                  <a:prstClr val="white"/>
                </a:solidFill>
              </a:rPr>
              <a:t>Standard</a:t>
            </a:r>
          </a:p>
          <a:p>
            <a:pPr marL="550926" lvl="0" indent="-514350">
              <a:buClr>
                <a:schemeClr val="tx1"/>
              </a:buClr>
              <a:buFont typeface="+mj-lt"/>
              <a:buAutoNum type="alphaUcPeriod"/>
            </a:pPr>
            <a:r>
              <a:rPr lang="en-US" sz="2800" b="1" u="sng" dirty="0" smtClean="0">
                <a:solidFill>
                  <a:prstClr val="white"/>
                </a:solidFill>
              </a:rPr>
              <a:t>Dress</a:t>
            </a:r>
          </a:p>
          <a:p>
            <a:pPr marL="905256" lvl="1" indent="-457200">
              <a:buClr>
                <a:schemeClr val="tx1"/>
              </a:buClr>
              <a:buFont typeface="+mj-lt"/>
              <a:buAutoNum type="arabicPeriod"/>
            </a:pPr>
            <a:r>
              <a:rPr lang="en-US" sz="2400" b="1" dirty="0" smtClean="0">
                <a:solidFill>
                  <a:prstClr val="white"/>
                </a:solidFill>
              </a:rPr>
              <a:t>“</a:t>
            </a:r>
            <a:r>
              <a:rPr lang="en-US" sz="2400" dirty="0" smtClean="0">
                <a:solidFill>
                  <a:prstClr val="white"/>
                </a:solidFill>
              </a:rPr>
              <a:t>If </a:t>
            </a:r>
            <a:r>
              <a:rPr lang="en-US" sz="2400" dirty="0" err="1" smtClean="0">
                <a:solidFill>
                  <a:prstClr val="white"/>
                </a:solidFill>
              </a:rPr>
              <a:t>ya</a:t>
            </a:r>
            <a:r>
              <a:rPr lang="en-US" sz="2400" dirty="0" smtClean="0">
                <a:solidFill>
                  <a:prstClr val="white"/>
                </a:solidFill>
              </a:rPr>
              <a:t> got it, Flaunt it!”</a:t>
            </a:r>
          </a:p>
          <a:p>
            <a:pPr marL="905256" lvl="1" indent="-457200">
              <a:buClr>
                <a:schemeClr val="tx1"/>
              </a:buClr>
              <a:buFont typeface="+mj-lt"/>
              <a:buAutoNum type="arabicPeriod"/>
            </a:pPr>
            <a:r>
              <a:rPr lang="en-US" sz="2400" dirty="0" smtClean="0">
                <a:solidFill>
                  <a:prstClr val="white"/>
                </a:solidFill>
              </a:rPr>
              <a:t>Don’t be ashamed</a:t>
            </a:r>
          </a:p>
          <a:p>
            <a:pPr marL="905256" lvl="1" indent="-457200">
              <a:buClr>
                <a:schemeClr val="tx1"/>
              </a:buClr>
              <a:buFont typeface="+mj-lt"/>
              <a:buAutoNum type="arabicPeriod"/>
            </a:pPr>
            <a:r>
              <a:rPr lang="en-US" sz="2400" dirty="0" smtClean="0">
                <a:solidFill>
                  <a:prstClr val="white"/>
                </a:solidFill>
              </a:rPr>
              <a:t>Sex sells</a:t>
            </a:r>
          </a:p>
          <a:p>
            <a:pPr marL="550926" lvl="0" indent="-514350">
              <a:buClr>
                <a:schemeClr val="tx1"/>
              </a:buClr>
              <a:buFont typeface="+mj-lt"/>
              <a:buAutoNum type="alphaUcPeriod"/>
            </a:pPr>
            <a:r>
              <a:rPr lang="en-US" sz="2800" b="1" u="sng" dirty="0" smtClean="0">
                <a:solidFill>
                  <a:prstClr val="white"/>
                </a:solidFill>
              </a:rPr>
              <a:t>Actions &amp; Speech</a:t>
            </a:r>
          </a:p>
          <a:p>
            <a:pPr marL="550926" lvl="0" indent="-514350">
              <a:buClr>
                <a:schemeClr val="tx1"/>
              </a:buClr>
              <a:buFont typeface="+mj-lt"/>
              <a:buAutoNum type="alphaUcPeriod"/>
            </a:pPr>
            <a:r>
              <a:rPr lang="en-US" sz="2800" b="1" u="sng" dirty="0" smtClean="0">
                <a:solidFill>
                  <a:prstClr val="white"/>
                </a:solidFill>
              </a:rPr>
              <a:t>Emphasis</a:t>
            </a:r>
          </a:p>
          <a:p>
            <a:pPr marL="905256" lvl="1" indent="-457200">
              <a:buClr>
                <a:srgbClr val="6EA0B0"/>
              </a:buClr>
              <a:buNone/>
            </a:pPr>
            <a:endParaRPr lang="en-US" dirty="0" smtClean="0">
              <a:solidFill>
                <a:prstClr val="white"/>
              </a:solidFill>
            </a:endParaRPr>
          </a:p>
        </p:txBody>
      </p:sp>
      <p:sp>
        <p:nvSpPr>
          <p:cNvPr id="6" name="Content Placeholder 5"/>
          <p:cNvSpPr>
            <a:spLocks noGrp="1"/>
          </p:cNvSpPr>
          <p:nvPr>
            <p:ph sz="half" idx="2"/>
          </p:nvPr>
        </p:nvSpPr>
        <p:spPr>
          <a:xfrm>
            <a:off x="3200400" y="838200"/>
            <a:ext cx="5943600" cy="5943600"/>
          </a:xfrm>
          <a:ln>
            <a:solidFill>
              <a:schemeClr val="tx1"/>
            </a:solidFill>
          </a:ln>
        </p:spPr>
        <p:txBody>
          <a:bodyPr>
            <a:noAutofit/>
          </a:bodyPr>
          <a:lstStyle/>
          <a:p>
            <a:pPr marL="36576" indent="0">
              <a:buNone/>
            </a:pPr>
            <a:r>
              <a:rPr lang="en-US" sz="3200" b="1" u="sng" dirty="0" smtClean="0"/>
              <a:t>God’s Standard</a:t>
            </a:r>
          </a:p>
          <a:p>
            <a:endParaRPr lang="en-US" b="1" dirty="0" smtClean="0"/>
          </a:p>
          <a:p>
            <a:pPr marL="550926" indent="-514350">
              <a:buClr>
                <a:schemeClr val="tx1"/>
              </a:buClr>
              <a:buFont typeface="+mj-lt"/>
              <a:buAutoNum type="alphaUcPeriod"/>
            </a:pPr>
            <a:r>
              <a:rPr lang="en-US" sz="2800" b="1" u="sng" dirty="0" smtClean="0"/>
              <a:t>Dress</a:t>
            </a:r>
          </a:p>
          <a:p>
            <a:pPr marL="905256" lvl="1" indent="-457200">
              <a:buClr>
                <a:schemeClr val="tx1"/>
              </a:buClr>
              <a:buFont typeface="+mj-lt"/>
              <a:buAutoNum type="arabicPeriod"/>
            </a:pPr>
            <a:r>
              <a:rPr lang="en-US" sz="2400" dirty="0" smtClean="0"/>
              <a:t>1 </a:t>
            </a:r>
            <a:r>
              <a:rPr lang="en-US" sz="2400" dirty="0" smtClean="0"/>
              <a:t>Timothy 2:9-10; women professing godliness to</a:t>
            </a:r>
          </a:p>
          <a:p>
            <a:pPr marL="1207008" lvl="2" indent="-457200">
              <a:lnSpc>
                <a:spcPts val="2100"/>
              </a:lnSpc>
              <a:buClr>
                <a:schemeClr val="tx1"/>
              </a:buClr>
              <a:buFont typeface="+mj-lt"/>
              <a:buAutoNum type="alphaLcPeriod"/>
            </a:pPr>
            <a:r>
              <a:rPr lang="en-US" sz="2200" dirty="0" smtClean="0"/>
              <a:t>Be modest- well arranged, decent or reserved; have a sense of reservation</a:t>
            </a:r>
          </a:p>
          <a:p>
            <a:pPr marL="1207008" lvl="2" indent="-457200">
              <a:lnSpc>
                <a:spcPts val="2100"/>
              </a:lnSpc>
              <a:buClr>
                <a:schemeClr val="tx1"/>
              </a:buClr>
              <a:buFont typeface="+mj-lt"/>
              <a:buAutoNum type="alphaLcPeriod"/>
            </a:pPr>
            <a:r>
              <a:rPr lang="en-US" sz="2200" dirty="0" smtClean="0"/>
              <a:t>Show propriety- shamefacedness, bashfulness</a:t>
            </a:r>
          </a:p>
          <a:p>
            <a:pPr marL="1207008" lvl="2" indent="-457200">
              <a:lnSpc>
                <a:spcPts val="2100"/>
              </a:lnSpc>
              <a:buClr>
                <a:schemeClr val="tx1"/>
              </a:buClr>
              <a:buFont typeface="+mj-lt"/>
              <a:buAutoNum type="alphaLcPeriod"/>
            </a:pPr>
            <a:r>
              <a:rPr lang="en-US" sz="2200" dirty="0" smtClean="0"/>
              <a:t>Show moderation- good or sound </a:t>
            </a:r>
            <a:r>
              <a:rPr lang="en-US" sz="2200" dirty="0" smtClean="0"/>
              <a:t>judgment</a:t>
            </a:r>
          </a:p>
          <a:p>
            <a:pPr marL="749808" lvl="2" indent="0">
              <a:lnSpc>
                <a:spcPts val="2100"/>
              </a:lnSpc>
              <a:buClr>
                <a:schemeClr val="tx1"/>
              </a:buClr>
              <a:buNone/>
            </a:pPr>
            <a:r>
              <a:rPr lang="en-US" sz="2400" dirty="0"/>
              <a:t>1 Peter 3:3-4; </a:t>
            </a:r>
            <a:r>
              <a:rPr lang="en-US" sz="2400" i="1" dirty="0"/>
              <a:t>incorruptible </a:t>
            </a:r>
            <a:r>
              <a:rPr lang="en-US" sz="2400" i="1" dirty="0" smtClean="0"/>
              <a:t>beauty</a:t>
            </a:r>
            <a:endParaRPr lang="en-US" sz="2200" dirty="0" smtClean="0"/>
          </a:p>
          <a:p>
            <a:pPr marL="550926" lvl="0" indent="-514350">
              <a:buClr>
                <a:schemeClr val="tx1"/>
              </a:buClr>
              <a:buFont typeface="+mj-lt"/>
              <a:buAutoNum type="alphaUcPeriod"/>
            </a:pPr>
            <a:r>
              <a:rPr lang="en-US" sz="2800" b="1" u="sng" dirty="0" smtClean="0">
                <a:solidFill>
                  <a:prstClr val="white"/>
                </a:solidFill>
              </a:rPr>
              <a:t>Actions &amp; Speech</a:t>
            </a:r>
          </a:p>
          <a:p>
            <a:pPr marL="550926" lvl="0" indent="-514350">
              <a:buClr>
                <a:schemeClr val="tx1"/>
              </a:buClr>
              <a:buFont typeface="+mj-lt"/>
              <a:buAutoNum type="alphaUcPeriod"/>
            </a:pPr>
            <a:r>
              <a:rPr lang="en-US" sz="2800" b="1" u="sng" dirty="0" smtClean="0">
                <a:solidFill>
                  <a:prstClr val="white"/>
                </a:solidFill>
              </a:rPr>
              <a:t>Emphasis</a:t>
            </a:r>
          </a:p>
          <a:p>
            <a:pPr lvl="2">
              <a:buClr>
                <a:srgbClr val="6EA0B0"/>
              </a:buClr>
            </a:pPr>
            <a:endParaRPr lang="en-US" b="1" dirty="0" smtClean="0"/>
          </a:p>
          <a:p>
            <a:endParaRPr lang="en-US" b="1" dirty="0"/>
          </a:p>
        </p:txBody>
      </p:sp>
    </p:spTree>
    <p:extLst>
      <p:ext uri="{BB962C8B-B14F-4D97-AF65-F5344CB8AC3E}">
        <p14:creationId xmlns:p14="http://schemas.microsoft.com/office/powerpoint/2010/main" val="690128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randombar(horizontal)">
                                      <p:cBhvr>
                                        <p:cTn id="25" dur="500"/>
                                        <p:tgtEl>
                                          <p:spTgt spid="6">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6">
                                            <p:txEl>
                                              <p:pRg st="4" end="4"/>
                                            </p:txEl>
                                          </p:spTgt>
                                        </p:tgtEl>
                                        <p:attrNameLst>
                                          <p:attrName>style.visibility</p:attrName>
                                        </p:attrNameLst>
                                      </p:cBhvr>
                                      <p:to>
                                        <p:strVal val="visible"/>
                                      </p:to>
                                    </p:set>
                                    <p:animEffect transition="in" filter="randombar(horizontal)">
                                      <p:cBhvr>
                                        <p:cTn id="30" dur="500"/>
                                        <p:tgtEl>
                                          <p:spTgt spid="6">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Effect transition="in" filter="randombar(horizontal)">
                                      <p:cBhvr>
                                        <p:cTn id="35" dur="500"/>
                                        <p:tgtEl>
                                          <p:spTgt spid="6">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nodeType="clickEffect">
                                  <p:stCondLst>
                                    <p:cond delay="0"/>
                                  </p:stCondLst>
                                  <p:childTnLst>
                                    <p:set>
                                      <p:cBhvr>
                                        <p:cTn id="39" dur="1" fill="hold">
                                          <p:stCondLst>
                                            <p:cond delay="0"/>
                                          </p:stCondLst>
                                        </p:cTn>
                                        <p:tgtEl>
                                          <p:spTgt spid="6">
                                            <p:txEl>
                                              <p:pRg st="6" end="6"/>
                                            </p:txEl>
                                          </p:spTgt>
                                        </p:tgtEl>
                                        <p:attrNameLst>
                                          <p:attrName>style.visibility</p:attrName>
                                        </p:attrNameLst>
                                      </p:cBhvr>
                                      <p:to>
                                        <p:strVal val="visible"/>
                                      </p:to>
                                    </p:set>
                                    <p:animEffect transition="in" filter="randombar(horizontal)">
                                      <p:cBhvr>
                                        <p:cTn id="40" dur="500"/>
                                        <p:tgtEl>
                                          <p:spTgt spid="6">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nodeType="clickEffect">
                                  <p:stCondLst>
                                    <p:cond delay="0"/>
                                  </p:stCondLst>
                                  <p:childTnLst>
                                    <p:set>
                                      <p:cBhvr>
                                        <p:cTn id="44" dur="1" fill="hold">
                                          <p:stCondLst>
                                            <p:cond delay="0"/>
                                          </p:stCondLst>
                                        </p:cTn>
                                        <p:tgtEl>
                                          <p:spTgt spid="6">
                                            <p:txEl>
                                              <p:pRg st="7" end="7"/>
                                            </p:txEl>
                                          </p:spTgt>
                                        </p:tgtEl>
                                        <p:attrNameLst>
                                          <p:attrName>style.visibility</p:attrName>
                                        </p:attrNameLst>
                                      </p:cBhvr>
                                      <p:to>
                                        <p:strVal val="visible"/>
                                      </p:to>
                                    </p:set>
                                    <p:animEffect transition="in" filter="randombar(horizontal)">
                                      <p:cBhvr>
                                        <p:cTn id="45"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l="-7000" t="-4000" r="-7000" b="-4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7467600" cy="838200"/>
          </a:xfrm>
        </p:spPr>
        <p:txBody>
          <a:bodyPr/>
          <a:lstStyle/>
          <a:p>
            <a:r>
              <a:rPr lang="en-US" b="1" dirty="0" smtClean="0"/>
              <a:t>I. </a:t>
            </a:r>
            <a:r>
              <a:rPr lang="en-US" b="1" u="sng" dirty="0" smtClean="0"/>
              <a:t>Daily Living </a:t>
            </a:r>
            <a:endParaRPr lang="en-US" b="1" u="sng" dirty="0"/>
          </a:p>
        </p:txBody>
      </p:sp>
      <p:sp>
        <p:nvSpPr>
          <p:cNvPr id="5" name="Content Placeholder 4"/>
          <p:cNvSpPr>
            <a:spLocks noGrp="1"/>
          </p:cNvSpPr>
          <p:nvPr>
            <p:ph sz="half" idx="1"/>
          </p:nvPr>
        </p:nvSpPr>
        <p:spPr>
          <a:xfrm>
            <a:off x="0" y="838200"/>
            <a:ext cx="3124200" cy="5943600"/>
          </a:xfrm>
          <a:ln>
            <a:solidFill>
              <a:schemeClr val="tx1"/>
            </a:solidFill>
          </a:ln>
        </p:spPr>
        <p:txBody>
          <a:bodyPr>
            <a:normAutofit/>
          </a:bodyPr>
          <a:lstStyle/>
          <a:p>
            <a:pPr marL="36576" lvl="0" indent="0">
              <a:buClr>
                <a:srgbClr val="6EA0B0"/>
              </a:buClr>
              <a:buNone/>
            </a:pPr>
            <a:r>
              <a:rPr lang="en-US" sz="3200" b="1" u="sng" dirty="0" smtClean="0">
                <a:solidFill>
                  <a:prstClr val="white"/>
                </a:solidFill>
              </a:rPr>
              <a:t>The World’s Standard</a:t>
            </a:r>
          </a:p>
          <a:p>
            <a:pPr marL="550926" lvl="0" indent="-514350">
              <a:buClr>
                <a:schemeClr val="tx1"/>
              </a:buClr>
              <a:buFont typeface="+mj-lt"/>
              <a:buAutoNum type="alphaUcPeriod"/>
            </a:pPr>
            <a:r>
              <a:rPr lang="en-US" sz="2800" b="1" u="sng" dirty="0" smtClean="0">
                <a:solidFill>
                  <a:prstClr val="white"/>
                </a:solidFill>
              </a:rPr>
              <a:t>Dress</a:t>
            </a:r>
          </a:p>
          <a:p>
            <a:pPr marL="905256" lvl="1" indent="-457200">
              <a:buClr>
                <a:schemeClr val="tx1"/>
              </a:buClr>
              <a:buFont typeface="+mj-lt"/>
              <a:buAutoNum type="arabicPeriod"/>
            </a:pPr>
            <a:r>
              <a:rPr lang="en-US" sz="2400" b="1" dirty="0" smtClean="0">
                <a:solidFill>
                  <a:prstClr val="white"/>
                </a:solidFill>
              </a:rPr>
              <a:t>“</a:t>
            </a:r>
            <a:r>
              <a:rPr lang="en-US" sz="2400" dirty="0" smtClean="0">
                <a:solidFill>
                  <a:prstClr val="white"/>
                </a:solidFill>
              </a:rPr>
              <a:t>If </a:t>
            </a:r>
            <a:r>
              <a:rPr lang="en-US" sz="2400" dirty="0" err="1" smtClean="0">
                <a:solidFill>
                  <a:prstClr val="white"/>
                </a:solidFill>
              </a:rPr>
              <a:t>ya</a:t>
            </a:r>
            <a:r>
              <a:rPr lang="en-US" sz="2400" dirty="0" smtClean="0">
                <a:solidFill>
                  <a:prstClr val="white"/>
                </a:solidFill>
              </a:rPr>
              <a:t> got it, Flaunt it!”</a:t>
            </a:r>
          </a:p>
          <a:p>
            <a:pPr marL="905256" lvl="1" indent="-457200">
              <a:buClr>
                <a:schemeClr val="tx1"/>
              </a:buClr>
              <a:buFont typeface="+mj-lt"/>
              <a:buAutoNum type="arabicPeriod"/>
            </a:pPr>
            <a:r>
              <a:rPr lang="en-US" sz="2400" dirty="0" smtClean="0">
                <a:solidFill>
                  <a:prstClr val="white"/>
                </a:solidFill>
              </a:rPr>
              <a:t>Don’t be ashamed</a:t>
            </a:r>
          </a:p>
          <a:p>
            <a:pPr marL="905256" lvl="1" indent="-457200">
              <a:buClr>
                <a:schemeClr val="tx1"/>
              </a:buClr>
              <a:buFont typeface="+mj-lt"/>
              <a:buAutoNum type="arabicPeriod"/>
            </a:pPr>
            <a:r>
              <a:rPr lang="en-US" sz="2400" dirty="0" smtClean="0">
                <a:solidFill>
                  <a:prstClr val="white"/>
                </a:solidFill>
              </a:rPr>
              <a:t>Sex sells</a:t>
            </a:r>
          </a:p>
          <a:p>
            <a:pPr marL="550926" lvl="0" indent="-514350">
              <a:buClr>
                <a:schemeClr val="tx1"/>
              </a:buClr>
              <a:buFont typeface="+mj-lt"/>
              <a:buAutoNum type="alphaUcPeriod"/>
            </a:pPr>
            <a:r>
              <a:rPr lang="en-US" sz="2800" b="1" u="sng" dirty="0" smtClean="0">
                <a:solidFill>
                  <a:prstClr val="white"/>
                </a:solidFill>
              </a:rPr>
              <a:t>Actions &amp; Speech</a:t>
            </a:r>
          </a:p>
          <a:p>
            <a:pPr marL="550926" lvl="0" indent="-514350">
              <a:buClr>
                <a:schemeClr val="tx1"/>
              </a:buClr>
              <a:buFont typeface="+mj-lt"/>
              <a:buAutoNum type="alphaUcPeriod"/>
            </a:pPr>
            <a:r>
              <a:rPr lang="en-US" sz="2800" b="1" u="sng" dirty="0" smtClean="0">
                <a:solidFill>
                  <a:prstClr val="white"/>
                </a:solidFill>
              </a:rPr>
              <a:t>Emphasis</a:t>
            </a:r>
          </a:p>
          <a:p>
            <a:pPr marL="36576" lvl="0" indent="0">
              <a:buClr>
                <a:srgbClr val="6EA0B0"/>
              </a:buClr>
              <a:buNone/>
            </a:pPr>
            <a:endParaRPr lang="en-US" sz="3400" b="1" u="sng" dirty="0">
              <a:solidFill>
                <a:prstClr val="white"/>
              </a:solidFill>
            </a:endParaRPr>
          </a:p>
        </p:txBody>
      </p:sp>
      <p:sp>
        <p:nvSpPr>
          <p:cNvPr id="6" name="Content Placeholder 5"/>
          <p:cNvSpPr>
            <a:spLocks noGrp="1"/>
          </p:cNvSpPr>
          <p:nvPr>
            <p:ph sz="half" idx="2"/>
          </p:nvPr>
        </p:nvSpPr>
        <p:spPr>
          <a:xfrm>
            <a:off x="3200400" y="838200"/>
            <a:ext cx="5943600" cy="5943600"/>
          </a:xfrm>
          <a:ln>
            <a:solidFill>
              <a:schemeClr val="tx1"/>
            </a:solidFill>
          </a:ln>
        </p:spPr>
        <p:txBody>
          <a:bodyPr>
            <a:normAutofit/>
          </a:bodyPr>
          <a:lstStyle/>
          <a:p>
            <a:pPr marL="36576" indent="0">
              <a:buNone/>
            </a:pPr>
            <a:r>
              <a:rPr lang="en-US" sz="3200" b="1" u="sng" dirty="0" smtClean="0"/>
              <a:t>God’s Standard</a:t>
            </a:r>
          </a:p>
          <a:p>
            <a:endParaRPr lang="en-US" b="1" dirty="0" smtClean="0"/>
          </a:p>
          <a:p>
            <a:pPr marL="550926" indent="-514350">
              <a:buClr>
                <a:schemeClr val="tx1"/>
              </a:buClr>
              <a:buFont typeface="+mj-lt"/>
              <a:buAutoNum type="alphaUcPeriod"/>
            </a:pPr>
            <a:r>
              <a:rPr lang="en-US" sz="2800" b="1" u="sng" dirty="0" smtClean="0"/>
              <a:t>Dress</a:t>
            </a:r>
          </a:p>
          <a:p>
            <a:pPr marL="905256" lvl="1" indent="-457200">
              <a:buClr>
                <a:schemeClr val="tx1"/>
              </a:buClr>
              <a:buFont typeface="+mj-lt"/>
              <a:buAutoNum type="arabicPeriod"/>
            </a:pPr>
            <a:r>
              <a:rPr lang="en-US" sz="2400" dirty="0" smtClean="0"/>
              <a:t>1 Timothy 2:9-10; women professing godliness to</a:t>
            </a:r>
          </a:p>
          <a:p>
            <a:pPr marL="1207008" lvl="2" indent="-457200">
              <a:buClr>
                <a:schemeClr val="tx1"/>
              </a:buClr>
              <a:buFont typeface="+mj-lt"/>
              <a:buAutoNum type="alphaLcPeriod"/>
            </a:pPr>
            <a:r>
              <a:rPr lang="en-US" sz="2200" dirty="0" smtClean="0"/>
              <a:t>Be modest- well arranged, decent or reserved; have a sense of reservation</a:t>
            </a:r>
          </a:p>
          <a:p>
            <a:pPr marL="1207008" lvl="2" indent="-457200">
              <a:buClr>
                <a:schemeClr val="tx1"/>
              </a:buClr>
              <a:buFont typeface="+mj-lt"/>
              <a:buAutoNum type="alphaLcPeriod"/>
            </a:pPr>
            <a:r>
              <a:rPr lang="en-US" sz="2200" dirty="0" smtClean="0"/>
              <a:t>Show propriety- shamefacedness, bashfulness</a:t>
            </a:r>
          </a:p>
          <a:p>
            <a:pPr marL="1207008" lvl="2" indent="-457200">
              <a:buClr>
                <a:schemeClr val="tx1"/>
              </a:buClr>
              <a:buFont typeface="+mj-lt"/>
              <a:buAutoNum type="alphaLcPeriod"/>
            </a:pPr>
            <a:r>
              <a:rPr lang="en-US" sz="2200" dirty="0" smtClean="0"/>
              <a:t>Show moderation- good or sound judgment</a:t>
            </a:r>
          </a:p>
          <a:p>
            <a:pPr marL="550926" lvl="0" indent="-514350">
              <a:buClr>
                <a:schemeClr val="tx1"/>
              </a:buClr>
              <a:buFont typeface="+mj-lt"/>
              <a:buAutoNum type="alphaUcPeriod"/>
            </a:pPr>
            <a:r>
              <a:rPr lang="en-US" sz="2800" b="1" u="sng" dirty="0" smtClean="0">
                <a:solidFill>
                  <a:prstClr val="white"/>
                </a:solidFill>
              </a:rPr>
              <a:t>Actions &amp; Speech</a:t>
            </a:r>
          </a:p>
          <a:p>
            <a:pPr marL="550926" lvl="0" indent="-514350">
              <a:buClr>
                <a:schemeClr val="tx1"/>
              </a:buClr>
              <a:buFont typeface="+mj-lt"/>
              <a:buAutoNum type="alphaUcPeriod"/>
            </a:pPr>
            <a:r>
              <a:rPr lang="en-US" sz="2800" b="1" u="sng" dirty="0" smtClean="0">
                <a:solidFill>
                  <a:prstClr val="white"/>
                </a:solidFill>
              </a:rPr>
              <a:t>Emphasis</a:t>
            </a:r>
          </a:p>
          <a:p>
            <a:pPr marL="749808" lvl="2" indent="0">
              <a:buClr>
                <a:srgbClr val="6EA0B0"/>
              </a:buClr>
              <a:buNone/>
            </a:pPr>
            <a:endParaRPr lang="en-US" b="1" dirty="0" smtClean="0"/>
          </a:p>
          <a:p>
            <a:pPr lvl="2">
              <a:buClr>
                <a:srgbClr val="6EA0B0"/>
              </a:buClr>
            </a:pPr>
            <a:endParaRPr lang="en-US" b="1" dirty="0" smtClean="0"/>
          </a:p>
          <a:p>
            <a:pPr lvl="2">
              <a:buClr>
                <a:srgbClr val="6EA0B0"/>
              </a:buClr>
            </a:pPr>
            <a:endParaRPr lang="en-US" b="1" dirty="0" smtClean="0"/>
          </a:p>
          <a:p>
            <a:endParaRPr lang="en-US" b="1" dirty="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9600" y="533400"/>
            <a:ext cx="7924800" cy="6019800"/>
          </a:xfrm>
          <a:prstGeom prst="rect">
            <a:avLst/>
          </a:prstGeom>
        </p:spPr>
      </p:pic>
    </p:spTree>
    <p:extLst>
      <p:ext uri="{BB962C8B-B14F-4D97-AF65-F5344CB8AC3E}">
        <p14:creationId xmlns:p14="http://schemas.microsoft.com/office/powerpoint/2010/main" val="21700452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1_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3.xml><?xml version="1.0" encoding="utf-8"?>
<a:theme xmlns:a="http://schemas.openxmlformats.org/drawingml/2006/main" name="2_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4.xml><?xml version="1.0" encoding="utf-8"?>
<a:theme xmlns:a="http://schemas.openxmlformats.org/drawingml/2006/main" name="3_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2240</TotalTime>
  <Words>1392</Words>
  <Application>Microsoft Office PowerPoint</Application>
  <PresentationFormat>On-screen Show (4:3)</PresentationFormat>
  <Paragraphs>235</Paragraphs>
  <Slides>20</Slides>
  <Notes>11</Notes>
  <HiddenSlides>0</HiddenSlides>
  <MMClips>0</MMClips>
  <ScaleCrop>false</ScaleCrop>
  <HeadingPairs>
    <vt:vector size="4" baseType="variant">
      <vt:variant>
        <vt:lpstr>Theme</vt:lpstr>
      </vt:variant>
      <vt:variant>
        <vt:i4>4</vt:i4>
      </vt:variant>
      <vt:variant>
        <vt:lpstr>Slide Titles</vt:lpstr>
      </vt:variant>
      <vt:variant>
        <vt:i4>20</vt:i4>
      </vt:variant>
    </vt:vector>
  </HeadingPairs>
  <TitlesOfParts>
    <vt:vector size="24" baseType="lpstr">
      <vt:lpstr>Technic</vt:lpstr>
      <vt:lpstr>1_Technic</vt:lpstr>
      <vt:lpstr>2_Technic</vt:lpstr>
      <vt:lpstr>3_Technic</vt:lpstr>
      <vt:lpstr>PowerPoint Presentation</vt:lpstr>
      <vt:lpstr>PowerPoint Presentation</vt:lpstr>
      <vt:lpstr>PowerPoint Presentation</vt:lpstr>
      <vt:lpstr>Standards the world’s vs god’s</vt:lpstr>
      <vt:lpstr>Does it really matter the path we choose?</vt:lpstr>
      <vt:lpstr>Focus</vt:lpstr>
      <vt:lpstr>I. Daily Living </vt:lpstr>
      <vt:lpstr>I. Daily Living </vt:lpstr>
      <vt:lpstr>I. Daily Living </vt:lpstr>
      <vt:lpstr>I. Daily Living </vt:lpstr>
      <vt:lpstr>I. Daily Living </vt:lpstr>
      <vt:lpstr>II. Work of the Church</vt:lpstr>
      <vt:lpstr>Our Goal: To change the way you view church.  Expectations. We all have them. What’s your expectation for church? The Walk wants to replace that expectation with an experience that defines the church as it was meant to be: A reflection of the purpose and personality of Jesus Christ. Plainly put, The Walk wants to change the way you view church. Live music, influential teaching, and free food all combine to redefine your definition of church. Be a part of the change. Be a part of what the church is meant to be.                                                     The Walk at Sevier Heights                     insidethewalk.org </vt:lpstr>
      <vt:lpstr>II. Work of the Church</vt:lpstr>
      <vt:lpstr>II. Work of the Church</vt:lpstr>
      <vt:lpstr>II. Work of the Church</vt:lpstr>
      <vt:lpstr>II. Work of the Church</vt:lpstr>
      <vt:lpstr>III. Authority in the Church</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Joshua 24:</dc:title>
  <dc:creator>themooneyhams</dc:creator>
  <cp:lastModifiedBy>OakRidgeChurch</cp:lastModifiedBy>
  <cp:revision>110</cp:revision>
  <dcterms:created xsi:type="dcterms:W3CDTF">2012-06-15T14:53:04Z</dcterms:created>
  <dcterms:modified xsi:type="dcterms:W3CDTF">2012-08-26T16:11:10Z</dcterms:modified>
</cp:coreProperties>
</file>