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80" r:id="rId7"/>
    <p:sldId id="275" r:id="rId8"/>
    <p:sldId id="276" r:id="rId9"/>
    <p:sldId id="277" r:id="rId10"/>
    <p:sldId id="278" r:id="rId11"/>
    <p:sldId id="279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AF6C-069C-4F4D-A360-4E6397792206}" type="datetimeFigureOut">
              <a:rPr lang="en-US" smtClean="0"/>
              <a:pPr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8C-8CB2-4D59-8866-C9E4C9E27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Steady, pairing up early, etc. are terrible ideas.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352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be alone with each other without a chaperone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810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Keep heads in front of desires and emotions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267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Fill our minds with good things and thoughts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724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Dates of wholesome activities </a:t>
            </a:r>
            <a:endParaRPr lang="en-US" sz="28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Steady, pairing up early, etc. are terrible ideas.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352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be alone with each other without a chaperone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810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Keep heads in front of desires and emotions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267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Fill our minds with good things and thoughts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724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Dates of wholesome activities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219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Maybe some of the things we have discussed are new to you.</a:t>
            </a:r>
          </a:p>
          <a:p>
            <a:pPr algn="ctr"/>
            <a:endParaRPr lang="en-US" sz="2400" b="1" i="1" dirty="0" smtClean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Maybe these lessons have made you realize that you need to repent of something. </a:t>
            </a:r>
            <a:r>
              <a:rPr lang="en-US" sz="2400" b="1" i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 not repent now and be more diligent to follow the Lord?</a:t>
            </a:r>
          </a:p>
          <a:p>
            <a:pPr algn="ctr"/>
            <a:endParaRPr lang="en-US" sz="2400" b="1" i="1" dirty="0" smtClean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you are not a Christian, this study shows you that Christians are a special people who are treasured by God the Creator of all. We are people who want to please God in everything that we do (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Colossians 3:17</a:t>
            </a:r>
            <a:r>
              <a:rPr lang="en-US" sz="24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8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800" b="1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8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Steady, pairing up early, etc. are terrible ideas. </a:t>
            </a:r>
            <a:endParaRPr lang="en-US" sz="2800" b="1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2192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Read 1 Peter 1:22-23 again</a:t>
            </a:r>
          </a:p>
          <a:p>
            <a:pPr algn="ctr"/>
            <a:endParaRPr lang="en-US" sz="2400" b="1" dirty="0" smtClean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 you been born again as Peter mentions?</a:t>
            </a:r>
          </a:p>
          <a:p>
            <a:pPr algn="ctr"/>
            <a:endParaRPr lang="en-US" sz="2400" b="1" dirty="0" smtClean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be born again one must belief God, confess that Jesus is the Son of God, repent of your sins, and be baptized (or immersed) in water to wash away your sins.</a:t>
            </a:r>
          </a:p>
          <a:p>
            <a:pPr algn="ctr"/>
            <a:endParaRPr lang="en-US" sz="2400" b="1" dirty="0" smtClean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Please come forward if we can help you as we stand and sing.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Steady, pairing up early, etc. are terrible ideas.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3528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be alone with each other without a chaperone</a:t>
            </a:r>
            <a:endParaRPr lang="en-US" sz="28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Steady, pairing up early, etc. are terrible ideas.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352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be alone with each other without a chaperone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810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Keep heads in front of desires and emotions</a:t>
            </a:r>
            <a:r>
              <a:rPr lang="en-US" sz="28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066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you trust them? Don’t you trust me?</a:t>
            </a:r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Christian Dating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Sincere and Pure Motives</a:t>
            </a:r>
            <a:endParaRPr lang="en-US" sz="2400" dirty="0">
              <a:solidFill>
                <a:srgbClr val="33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Focus on your inward beauty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Protecting &amp; Helping the one we are dating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895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Going Steady, pairing up early, etc. are terrible ideas.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352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be alone with each other without a chaperone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810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Keep heads in front of desires and emotions </a:t>
            </a:r>
            <a:endParaRPr lang="en-US" sz="24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42672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Fill our minds with good things and thoughts</a:t>
            </a:r>
            <a:endParaRPr lang="en-US" sz="2800" dirty="0">
              <a:solidFill>
                <a:srgbClr val="33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594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</dc:creator>
  <cp:lastModifiedBy>Murray</cp:lastModifiedBy>
  <cp:revision>10</cp:revision>
  <dcterms:created xsi:type="dcterms:W3CDTF">2012-06-30T12:06:28Z</dcterms:created>
  <dcterms:modified xsi:type="dcterms:W3CDTF">2012-09-15T14:41:40Z</dcterms:modified>
</cp:coreProperties>
</file>