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3" r:id="rId4"/>
    <p:sldId id="275" r:id="rId5"/>
    <p:sldId id="256" r:id="rId6"/>
    <p:sldId id="269" r:id="rId7"/>
    <p:sldId id="271" r:id="rId8"/>
    <p:sldId id="272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904999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Bible Examples Of Storms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Mark 4:35-41 </a:t>
            </a:r>
            <a:endParaRPr lang="en-US" sz="3200" b="1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1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Put Your Trust In The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Realize What Is Really Important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Look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 For Loved 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Hold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Hand Of Jesus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599" y="2438400"/>
            <a:ext cx="8153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#665 “Till The Storm Passes By”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858757"/>
            <a:ext cx="822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Songs That Help Us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599" y="2438400"/>
            <a:ext cx="8153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#665 “Till The Storm Passes By”</a:t>
            </a:r>
          </a:p>
          <a:p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#243 “Home Of The Soul”</a:t>
            </a:r>
            <a:endParaRPr lang="en-US" sz="24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858757"/>
            <a:ext cx="822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Songs That Help Us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599" y="2438400"/>
            <a:ext cx="8153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#665 “Till The Storm Passes By”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#243 “Home Of The Soul”</a:t>
            </a:r>
          </a:p>
          <a:p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#610 “Take My Hand Precious Lord”</a:t>
            </a:r>
            <a:endParaRPr lang="en-US" sz="24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858757"/>
            <a:ext cx="822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Songs That Help Us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599" y="2438400"/>
            <a:ext cx="8153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#665 “Till The Storm Passes By”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#243 “Home Of The Soul”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#610 “Take My Hand Precious Lord”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858757"/>
            <a:ext cx="8229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Songs That Help Us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904999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Bible Examples Of Storms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Mark 4:35-41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Matthew 14:22-33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914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904999"/>
            <a:ext cx="6858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Bible Examples Of Storms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Mark 4:35-41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Matthew 14:22-33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Acts 27:9-44</a:t>
            </a:r>
            <a:endParaRPr lang="en-US" sz="3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" y="914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904999"/>
            <a:ext cx="6858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Bible Examples Of Storms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Mark 4:35-41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Matthew 14:22-33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Acts 27:9-44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Put Your Trust In The Lord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Put Your Trust In The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Realize What Is Really </a:t>
            </a: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Important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Put Your Trust In The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Realize What Is Really Important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Look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 For Loved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Ones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799"/>
            <a:ext cx="8382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Build Your Faith on the True Foundation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Put Your Trust In The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Realize What Is Really Important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Look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 For Loved 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Hold </a:t>
            </a:r>
            <a:r>
              <a:rPr lang="en-US" sz="3200" b="1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The Hand Of Jesus</a:t>
            </a:r>
            <a:endParaRPr lang="en-US" sz="3200" dirty="0" smtClean="0">
              <a:solidFill>
                <a:srgbClr val="3333CC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9130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Handle The Storms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Life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343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7</cp:revision>
  <dcterms:created xsi:type="dcterms:W3CDTF">2012-06-30T12:06:28Z</dcterms:created>
  <dcterms:modified xsi:type="dcterms:W3CDTF">2012-12-01T15:32:59Z</dcterms:modified>
</cp:coreProperties>
</file>