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71" r:id="rId9"/>
    <p:sldId id="267" r:id="rId10"/>
    <p:sldId id="268" r:id="rId11"/>
    <p:sldId id="269" r:id="rId12"/>
    <p:sldId id="270" r:id="rId13"/>
    <p:sldId id="26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C66AC-9FAB-41D7-A7CA-9A3430532E2C}" v="647" dt="2023-11-11T16:10:58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58" d="100"/>
          <a:sy n="58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Brock" userId="fd25f90a9db7ffdf" providerId="LiveId" clId="{C8CF53C9-3CBA-4367-9042-AEB0486749F6}"/>
    <pc:docChg chg="modSld">
      <pc:chgData name="Phillip Brock" userId="fd25f90a9db7ffdf" providerId="LiveId" clId="{C8CF53C9-3CBA-4367-9042-AEB0486749F6}" dt="2023-10-31T02:00:31.286" v="65"/>
      <pc:docMkLst>
        <pc:docMk/>
      </pc:docMkLst>
      <pc:sldChg chg="modAnim">
        <pc:chgData name="Phillip Brock" userId="fd25f90a9db7ffdf" providerId="LiveId" clId="{C8CF53C9-3CBA-4367-9042-AEB0486749F6}" dt="2023-10-29T22:38:32.970" v="8"/>
        <pc:sldMkLst>
          <pc:docMk/>
          <pc:sldMk cId="4277722343" sldId="257"/>
        </pc:sldMkLst>
      </pc:sldChg>
      <pc:sldChg chg="modAnim">
        <pc:chgData name="Phillip Brock" userId="fd25f90a9db7ffdf" providerId="LiveId" clId="{C8CF53C9-3CBA-4367-9042-AEB0486749F6}" dt="2023-10-31T01:02:12.735" v="19"/>
        <pc:sldMkLst>
          <pc:docMk/>
          <pc:sldMk cId="3324078552" sldId="259"/>
        </pc:sldMkLst>
      </pc:sldChg>
      <pc:sldChg chg="modAnim">
        <pc:chgData name="Phillip Brock" userId="fd25f90a9db7ffdf" providerId="LiveId" clId="{C8CF53C9-3CBA-4367-9042-AEB0486749F6}" dt="2023-10-31T01:18:57.351" v="57"/>
        <pc:sldMkLst>
          <pc:docMk/>
          <pc:sldMk cId="1297706744" sldId="260"/>
        </pc:sldMkLst>
      </pc:sldChg>
      <pc:sldChg chg="modAnim">
        <pc:chgData name="Phillip Brock" userId="fd25f90a9db7ffdf" providerId="LiveId" clId="{C8CF53C9-3CBA-4367-9042-AEB0486749F6}" dt="2023-10-31T01:22:59.433" v="61"/>
        <pc:sldMkLst>
          <pc:docMk/>
          <pc:sldMk cId="2236399939" sldId="261"/>
        </pc:sldMkLst>
      </pc:sldChg>
      <pc:sldChg chg="modAnim">
        <pc:chgData name="Phillip Brock" userId="fd25f90a9db7ffdf" providerId="LiveId" clId="{C8CF53C9-3CBA-4367-9042-AEB0486749F6}" dt="2023-10-31T02:00:31.286" v="65"/>
        <pc:sldMkLst>
          <pc:docMk/>
          <pc:sldMk cId="1740525055" sldId="262"/>
        </pc:sldMkLst>
      </pc:sldChg>
    </pc:docChg>
  </pc:docChgLst>
  <pc:docChgLst>
    <pc:chgData name="Phillip Brock" userId="fd25f90a9db7ffdf" providerId="LiveId" clId="{E88C66AC-9FAB-41D7-A7CA-9A3430532E2C}"/>
    <pc:docChg chg="undo custSel addSld delSld modSld sldOrd">
      <pc:chgData name="Phillip Brock" userId="fd25f90a9db7ffdf" providerId="LiveId" clId="{E88C66AC-9FAB-41D7-A7CA-9A3430532E2C}" dt="2023-11-11T16:10:58.519" v="1774"/>
      <pc:docMkLst>
        <pc:docMk/>
      </pc:docMkLst>
      <pc:sldChg chg="modSp modAnim">
        <pc:chgData name="Phillip Brock" userId="fd25f90a9db7ffdf" providerId="LiveId" clId="{E88C66AC-9FAB-41D7-A7CA-9A3430532E2C}" dt="2023-11-05T17:26:04.367" v="957" actId="207"/>
        <pc:sldMkLst>
          <pc:docMk/>
          <pc:sldMk cId="4277722343" sldId="257"/>
        </pc:sldMkLst>
        <pc:spChg chg="mod">
          <ac:chgData name="Phillip Brock" userId="fd25f90a9db7ffdf" providerId="LiveId" clId="{E88C66AC-9FAB-41D7-A7CA-9A3430532E2C}" dt="2023-11-05T17:26:04.367" v="957" actId="207"/>
          <ac:spMkLst>
            <pc:docMk/>
            <pc:sldMk cId="4277722343" sldId="257"/>
            <ac:spMk id="8" creationId="{9DA61AD9-EA2A-FF22-B29D-B48EAA48700D}"/>
          </ac:spMkLst>
        </pc:spChg>
      </pc:sldChg>
      <pc:sldChg chg="modSp mod modAnim">
        <pc:chgData name="Phillip Brock" userId="fd25f90a9db7ffdf" providerId="LiveId" clId="{E88C66AC-9FAB-41D7-A7CA-9A3430532E2C}" dt="2023-11-05T19:21:08.815" v="1756" actId="20577"/>
        <pc:sldMkLst>
          <pc:docMk/>
          <pc:sldMk cId="3324078552" sldId="259"/>
        </pc:sldMkLst>
        <pc:spChg chg="mod">
          <ac:chgData name="Phillip Brock" userId="fd25f90a9db7ffdf" providerId="LiveId" clId="{E88C66AC-9FAB-41D7-A7CA-9A3430532E2C}" dt="2023-11-05T02:02:56.211" v="713" actId="14100"/>
          <ac:spMkLst>
            <pc:docMk/>
            <pc:sldMk cId="3324078552" sldId="259"/>
            <ac:spMk id="6" creationId="{1866DE7B-18F8-492D-C075-2FDF8B29648A}"/>
          </ac:spMkLst>
        </pc:spChg>
        <pc:spChg chg="mod">
          <ac:chgData name="Phillip Brock" userId="fd25f90a9db7ffdf" providerId="LiveId" clId="{E88C66AC-9FAB-41D7-A7CA-9A3430532E2C}" dt="2023-11-05T19:21:08.815" v="1756" actId="20577"/>
          <ac:spMkLst>
            <pc:docMk/>
            <pc:sldMk cId="3324078552" sldId="259"/>
            <ac:spMk id="8" creationId="{9DA61AD9-EA2A-FF22-B29D-B48EAA48700D}"/>
          </ac:spMkLst>
        </pc:spChg>
      </pc:sldChg>
      <pc:sldChg chg="modSp modAnim">
        <pc:chgData name="Phillip Brock" userId="fd25f90a9db7ffdf" providerId="LiveId" clId="{E88C66AC-9FAB-41D7-A7CA-9A3430532E2C}" dt="2023-11-11T16:10:58.519" v="1774"/>
        <pc:sldMkLst>
          <pc:docMk/>
          <pc:sldMk cId="1297706744" sldId="260"/>
        </pc:sldMkLst>
        <pc:spChg chg="mod">
          <ac:chgData name="Phillip Brock" userId="fd25f90a9db7ffdf" providerId="LiveId" clId="{E88C66AC-9FAB-41D7-A7CA-9A3430532E2C}" dt="2023-11-05T18:19:28.258" v="971" actId="20577"/>
          <ac:spMkLst>
            <pc:docMk/>
            <pc:sldMk cId="1297706744" sldId="260"/>
            <ac:spMk id="9" creationId="{0487CD42-5FF1-4C91-01A3-3AF2BC0E8226}"/>
          </ac:spMkLst>
        </pc:spChg>
      </pc:sldChg>
      <pc:sldChg chg="modSp mod modAnim">
        <pc:chgData name="Phillip Brock" userId="fd25f90a9db7ffdf" providerId="LiveId" clId="{E88C66AC-9FAB-41D7-A7CA-9A3430532E2C}" dt="2023-11-05T19:23:51.646" v="1757" actId="1076"/>
        <pc:sldMkLst>
          <pc:docMk/>
          <pc:sldMk cId="2236399939" sldId="261"/>
        </pc:sldMkLst>
        <pc:graphicFrameChg chg="mod">
          <ac:chgData name="Phillip Brock" userId="fd25f90a9db7ffdf" providerId="LiveId" clId="{E88C66AC-9FAB-41D7-A7CA-9A3430532E2C}" dt="2023-11-05T19:23:51.646" v="1757" actId="1076"/>
          <ac:graphicFrameMkLst>
            <pc:docMk/>
            <pc:sldMk cId="2236399939" sldId="261"/>
            <ac:graphicFrameMk id="3" creationId="{6C8FC010-B77E-0CDC-FA0C-6E01F01B8D1D}"/>
          </ac:graphicFrameMkLst>
        </pc:graphicFrameChg>
      </pc:sldChg>
      <pc:sldChg chg="modSp mod modAnim">
        <pc:chgData name="Phillip Brock" userId="fd25f90a9db7ffdf" providerId="LiveId" clId="{E88C66AC-9FAB-41D7-A7CA-9A3430532E2C}" dt="2023-11-05T01:36:56.998" v="45" actId="14100"/>
        <pc:sldMkLst>
          <pc:docMk/>
          <pc:sldMk cId="1740525055" sldId="262"/>
        </pc:sldMkLst>
        <pc:spChg chg="mod">
          <ac:chgData name="Phillip Brock" userId="fd25f90a9db7ffdf" providerId="LiveId" clId="{E88C66AC-9FAB-41D7-A7CA-9A3430532E2C}" dt="2023-11-05T01:36:56.998" v="45" actId="14100"/>
          <ac:spMkLst>
            <pc:docMk/>
            <pc:sldMk cId="1740525055" sldId="262"/>
            <ac:spMk id="9" creationId="{0487CD42-5FF1-4C91-01A3-3AF2BC0E8226}"/>
          </ac:spMkLst>
        </pc:spChg>
      </pc:sldChg>
      <pc:sldChg chg="addSp modSp modAnim">
        <pc:chgData name="Phillip Brock" userId="fd25f90a9db7ffdf" providerId="LiveId" clId="{E88C66AC-9FAB-41D7-A7CA-9A3430532E2C}" dt="2023-11-05T19:29:37.123" v="1770"/>
        <pc:sldMkLst>
          <pc:docMk/>
          <pc:sldMk cId="253499057" sldId="263"/>
        </pc:sldMkLst>
        <pc:spChg chg="add mod">
          <ac:chgData name="Phillip Brock" userId="fd25f90a9db7ffdf" providerId="LiveId" clId="{E88C66AC-9FAB-41D7-A7CA-9A3430532E2C}" dt="2023-11-04T20:39:27.251" v="6"/>
          <ac:spMkLst>
            <pc:docMk/>
            <pc:sldMk cId="253499057" sldId="263"/>
            <ac:spMk id="2" creationId="{6D409C31-3999-81E8-2591-E093FAAD13FC}"/>
          </ac:spMkLst>
        </pc:spChg>
        <pc:spChg chg="add mod">
          <ac:chgData name="Phillip Brock" userId="fd25f90a9db7ffdf" providerId="LiveId" clId="{E88C66AC-9FAB-41D7-A7CA-9A3430532E2C}" dt="2023-11-04T20:44:07.804" v="14" actId="12"/>
          <ac:spMkLst>
            <pc:docMk/>
            <pc:sldMk cId="253499057" sldId="263"/>
            <ac:spMk id="3" creationId="{4B2E49CE-A705-CA86-2498-6CEC2245C5F8}"/>
          </ac:spMkLst>
        </pc:spChg>
        <pc:spChg chg="mod">
          <ac:chgData name="Phillip Brock" userId="fd25f90a9db7ffdf" providerId="LiveId" clId="{E88C66AC-9FAB-41D7-A7CA-9A3430532E2C}" dt="2023-11-04T22:32:06.217" v="38" actId="20577"/>
          <ac:spMkLst>
            <pc:docMk/>
            <pc:sldMk cId="253499057" sldId="263"/>
            <ac:spMk id="9" creationId="{0487CD42-5FF1-4C91-01A3-3AF2BC0E8226}"/>
          </ac:spMkLst>
        </pc:spChg>
      </pc:sldChg>
      <pc:sldChg chg="del">
        <pc:chgData name="Phillip Brock" userId="fd25f90a9db7ffdf" providerId="LiveId" clId="{E88C66AC-9FAB-41D7-A7CA-9A3430532E2C}" dt="2023-11-04T20:39:42.047" v="8" actId="47"/>
        <pc:sldMkLst>
          <pc:docMk/>
          <pc:sldMk cId="351379038" sldId="264"/>
        </pc:sldMkLst>
      </pc:sldChg>
      <pc:sldChg chg="addSp modSp add mod modAnim">
        <pc:chgData name="Phillip Brock" userId="fd25f90a9db7ffdf" providerId="LiveId" clId="{E88C66AC-9FAB-41D7-A7CA-9A3430532E2C}" dt="2023-11-05T19:17:07.017" v="1723"/>
        <pc:sldMkLst>
          <pc:docMk/>
          <pc:sldMk cId="46453882" sldId="266"/>
        </pc:sldMkLst>
        <pc:spChg chg="mod">
          <ac:chgData name="Phillip Brock" userId="fd25f90a9db7ffdf" providerId="LiveId" clId="{E88C66AC-9FAB-41D7-A7CA-9A3430532E2C}" dt="2023-11-05T18:59:50.348" v="1379" actId="20577"/>
          <ac:spMkLst>
            <pc:docMk/>
            <pc:sldMk cId="46453882" sldId="266"/>
            <ac:spMk id="9" creationId="{0487CD42-5FF1-4C91-01A3-3AF2BC0E8226}"/>
          </ac:spMkLst>
        </pc:spChg>
        <pc:graphicFrameChg chg="add mod modGraphic">
          <ac:chgData name="Phillip Brock" userId="fd25f90a9db7ffdf" providerId="LiveId" clId="{E88C66AC-9FAB-41D7-A7CA-9A3430532E2C}" dt="2023-11-05T19:01:47.170" v="1387" actId="1076"/>
          <ac:graphicFrameMkLst>
            <pc:docMk/>
            <pc:sldMk cId="46453882" sldId="266"/>
            <ac:graphicFrameMk id="2" creationId="{5F9D24DD-47EA-95BA-F94E-F33A91888260}"/>
          </ac:graphicFrameMkLst>
        </pc:graphicFrameChg>
        <pc:graphicFrameChg chg="add mod modGraphic">
          <ac:chgData name="Phillip Brock" userId="fd25f90a9db7ffdf" providerId="LiveId" clId="{E88C66AC-9FAB-41D7-A7CA-9A3430532E2C}" dt="2023-11-05T19:00:13.952" v="1380" actId="1076"/>
          <ac:graphicFrameMkLst>
            <pc:docMk/>
            <pc:sldMk cId="46453882" sldId="266"/>
            <ac:graphicFrameMk id="3" creationId="{F67B3794-09C7-D667-DC36-04D0EEB579E0}"/>
          </ac:graphicFrameMkLst>
        </pc:graphicFrameChg>
        <pc:graphicFrameChg chg="add mod modGraphic">
          <ac:chgData name="Phillip Brock" userId="fd25f90a9db7ffdf" providerId="LiveId" clId="{E88C66AC-9FAB-41D7-A7CA-9A3430532E2C}" dt="2023-11-05T19:00:49.213" v="1383" actId="122"/>
          <ac:graphicFrameMkLst>
            <pc:docMk/>
            <pc:sldMk cId="46453882" sldId="266"/>
            <ac:graphicFrameMk id="5" creationId="{4E47A1EC-CD02-646D-36B2-6E585131E277}"/>
          </ac:graphicFrameMkLst>
        </pc:graphicFrameChg>
      </pc:sldChg>
      <pc:sldChg chg="modSp add del mod modAnim">
        <pc:chgData name="Phillip Brock" userId="fd25f90a9db7ffdf" providerId="LiveId" clId="{E88C66AC-9FAB-41D7-A7CA-9A3430532E2C}" dt="2023-11-05T19:30:18.208" v="1773"/>
        <pc:sldMkLst>
          <pc:docMk/>
          <pc:sldMk cId="1632735081" sldId="267"/>
        </pc:sldMkLst>
        <pc:spChg chg="mod">
          <ac:chgData name="Phillip Brock" userId="fd25f90a9db7ffdf" providerId="LiveId" clId="{E88C66AC-9FAB-41D7-A7CA-9A3430532E2C}" dt="2023-11-05T17:32:47.715" v="969" actId="14100"/>
          <ac:spMkLst>
            <pc:docMk/>
            <pc:sldMk cId="1632735081" sldId="267"/>
            <ac:spMk id="9" creationId="{0487CD42-5FF1-4C91-01A3-3AF2BC0E8226}"/>
          </ac:spMkLst>
        </pc:spChg>
      </pc:sldChg>
      <pc:sldChg chg="addSp delSp modSp add mod modAnim">
        <pc:chgData name="Phillip Brock" userId="fd25f90a9db7ffdf" providerId="LiveId" clId="{E88C66AC-9FAB-41D7-A7CA-9A3430532E2C}" dt="2023-11-05T19:19:32.019" v="1745"/>
        <pc:sldMkLst>
          <pc:docMk/>
          <pc:sldMk cId="3730882893" sldId="268"/>
        </pc:sldMkLst>
        <pc:spChg chg="mod">
          <ac:chgData name="Phillip Brock" userId="fd25f90a9db7ffdf" providerId="LiveId" clId="{E88C66AC-9FAB-41D7-A7CA-9A3430532E2C}" dt="2023-11-05T18:19:44.739" v="973" actId="20577"/>
          <ac:spMkLst>
            <pc:docMk/>
            <pc:sldMk cId="3730882893" sldId="268"/>
            <ac:spMk id="9" creationId="{0487CD42-5FF1-4C91-01A3-3AF2BC0E8226}"/>
          </ac:spMkLst>
        </pc:spChg>
        <pc:graphicFrameChg chg="add del">
          <ac:chgData name="Phillip Brock" userId="fd25f90a9db7ffdf" providerId="LiveId" clId="{E88C66AC-9FAB-41D7-A7CA-9A3430532E2C}" dt="2023-11-05T02:27:42.795" v="954" actId="3680"/>
          <ac:graphicFrameMkLst>
            <pc:docMk/>
            <pc:sldMk cId="3730882893" sldId="268"/>
            <ac:graphicFrameMk id="2" creationId="{0B658C0A-E523-0791-D1C8-5DB0931FE9F9}"/>
          </ac:graphicFrameMkLst>
        </pc:graphicFrameChg>
        <pc:graphicFrameChg chg="add mod modGraphic">
          <ac:chgData name="Phillip Brock" userId="fd25f90a9db7ffdf" providerId="LiveId" clId="{E88C66AC-9FAB-41D7-A7CA-9A3430532E2C}" dt="2023-11-05T19:02:34.504" v="1389" actId="207"/>
          <ac:graphicFrameMkLst>
            <pc:docMk/>
            <pc:sldMk cId="3730882893" sldId="268"/>
            <ac:graphicFrameMk id="2" creationId="{B066099C-9227-3539-3430-6F109C7F3A2F}"/>
          </ac:graphicFrameMkLst>
        </pc:graphicFrameChg>
        <pc:graphicFrameChg chg="add mod modGraphic">
          <ac:chgData name="Phillip Brock" userId="fd25f90a9db7ffdf" providerId="LiveId" clId="{E88C66AC-9FAB-41D7-A7CA-9A3430532E2C}" dt="2023-11-05T19:18:47.127" v="1737" actId="122"/>
          <ac:graphicFrameMkLst>
            <pc:docMk/>
            <pc:sldMk cId="3730882893" sldId="268"/>
            <ac:graphicFrameMk id="3" creationId="{44FA2DA2-2083-140C-CF9B-14F13B76A1A6}"/>
          </ac:graphicFrameMkLst>
        </pc:graphicFrameChg>
        <pc:graphicFrameChg chg="add mod modGraphic">
          <ac:chgData name="Phillip Brock" userId="fd25f90a9db7ffdf" providerId="LiveId" clId="{E88C66AC-9FAB-41D7-A7CA-9A3430532E2C}" dt="2023-11-05T19:03:07.752" v="1396" actId="20577"/>
          <ac:graphicFrameMkLst>
            <pc:docMk/>
            <pc:sldMk cId="3730882893" sldId="268"/>
            <ac:graphicFrameMk id="5" creationId="{1CF283CB-DE99-E00E-0375-4EC021BFE12B}"/>
          </ac:graphicFrameMkLst>
        </pc:graphicFrameChg>
      </pc:sldChg>
      <pc:sldChg chg="modSp add modAnim">
        <pc:chgData name="Phillip Brock" userId="fd25f90a9db7ffdf" providerId="LiveId" clId="{E88C66AC-9FAB-41D7-A7CA-9A3430532E2C}" dt="2023-11-05T19:30:03.065" v="1772"/>
        <pc:sldMkLst>
          <pc:docMk/>
          <pc:sldMk cId="3627367732" sldId="269"/>
        </pc:sldMkLst>
        <pc:spChg chg="mod">
          <ac:chgData name="Phillip Brock" userId="fd25f90a9db7ffdf" providerId="LiveId" clId="{E88C66AC-9FAB-41D7-A7CA-9A3430532E2C}" dt="2023-11-05T18:19:51.430" v="975" actId="20577"/>
          <ac:spMkLst>
            <pc:docMk/>
            <pc:sldMk cId="3627367732" sldId="269"/>
            <ac:spMk id="9" creationId="{0487CD42-5FF1-4C91-01A3-3AF2BC0E8226}"/>
          </ac:spMkLst>
        </pc:spChg>
      </pc:sldChg>
      <pc:sldChg chg="modSp add modAnim">
        <pc:chgData name="Phillip Brock" userId="fd25f90a9db7ffdf" providerId="LiveId" clId="{E88C66AC-9FAB-41D7-A7CA-9A3430532E2C}" dt="2023-11-05T19:29:57.125" v="1771"/>
        <pc:sldMkLst>
          <pc:docMk/>
          <pc:sldMk cId="1603086394" sldId="270"/>
        </pc:sldMkLst>
        <pc:spChg chg="mod">
          <ac:chgData name="Phillip Brock" userId="fd25f90a9db7ffdf" providerId="LiveId" clId="{E88C66AC-9FAB-41D7-A7CA-9A3430532E2C}" dt="2023-11-05T18:20:02.404" v="979" actId="20577"/>
          <ac:spMkLst>
            <pc:docMk/>
            <pc:sldMk cId="1603086394" sldId="270"/>
            <ac:spMk id="9" creationId="{0487CD42-5FF1-4C91-01A3-3AF2BC0E8226}"/>
          </ac:spMkLst>
        </pc:spChg>
      </pc:sldChg>
      <pc:sldChg chg="addSp delSp modSp add mod ord modAnim">
        <pc:chgData name="Phillip Brock" userId="fd25f90a9db7ffdf" providerId="LiveId" clId="{E88C66AC-9FAB-41D7-A7CA-9A3430532E2C}" dt="2023-11-05T19:25:26.388" v="1769" actId="14734"/>
        <pc:sldMkLst>
          <pc:docMk/>
          <pc:sldMk cId="1586444015" sldId="271"/>
        </pc:sldMkLst>
        <pc:spChg chg="mod">
          <ac:chgData name="Phillip Brock" userId="fd25f90a9db7ffdf" providerId="LiveId" clId="{E88C66AC-9FAB-41D7-A7CA-9A3430532E2C}" dt="2023-11-05T19:13:41.470" v="1660" actId="6549"/>
          <ac:spMkLst>
            <pc:docMk/>
            <pc:sldMk cId="1586444015" sldId="271"/>
            <ac:spMk id="9" creationId="{0487CD42-5FF1-4C91-01A3-3AF2BC0E8226}"/>
          </ac:spMkLst>
        </pc:spChg>
        <pc:graphicFrameChg chg="add mod modGraphic">
          <ac:chgData name="Phillip Brock" userId="fd25f90a9db7ffdf" providerId="LiveId" clId="{E88C66AC-9FAB-41D7-A7CA-9A3430532E2C}" dt="2023-11-05T19:14:26.094" v="1708" actId="14100"/>
          <ac:graphicFrameMkLst>
            <pc:docMk/>
            <pc:sldMk cId="1586444015" sldId="271"/>
            <ac:graphicFrameMk id="2" creationId="{0AB59700-002B-2F6F-2636-E8D45C0C1E82}"/>
          </ac:graphicFrameMkLst>
        </pc:graphicFrameChg>
        <pc:graphicFrameChg chg="add mod modGraphic">
          <ac:chgData name="Phillip Brock" userId="fd25f90a9db7ffdf" providerId="LiveId" clId="{E88C66AC-9FAB-41D7-A7CA-9A3430532E2C}" dt="2023-11-05T19:25:26.388" v="1769" actId="14734"/>
          <ac:graphicFrameMkLst>
            <pc:docMk/>
            <pc:sldMk cId="1586444015" sldId="271"/>
            <ac:graphicFrameMk id="8" creationId="{F34BBE6F-8BAD-21B6-A6AF-1C0A321BBFCF}"/>
          </ac:graphicFrameMkLst>
        </pc:graphicFrameChg>
        <pc:graphicFrameChg chg="add mod modGraphic">
          <ac:chgData name="Phillip Brock" userId="fd25f90a9db7ffdf" providerId="LiveId" clId="{E88C66AC-9FAB-41D7-A7CA-9A3430532E2C}" dt="2023-11-05T19:14:05.637" v="1705" actId="1038"/>
          <ac:graphicFrameMkLst>
            <pc:docMk/>
            <pc:sldMk cId="1586444015" sldId="271"/>
            <ac:graphicFrameMk id="10" creationId="{D54F1778-65E4-DEC4-FFCA-BBAE06C1FB04}"/>
          </ac:graphicFrameMkLst>
        </pc:graphicFrameChg>
        <pc:picChg chg="add del">
          <ac:chgData name="Phillip Brock" userId="fd25f90a9db7ffdf" providerId="LiveId" clId="{E88C66AC-9FAB-41D7-A7CA-9A3430532E2C}" dt="2023-11-05T19:04:40.867" v="1437" actId="478"/>
          <ac:picMkLst>
            <pc:docMk/>
            <pc:sldMk cId="1586444015" sldId="271"/>
            <ac:picMk id="5" creationId="{15A5EFA5-8A18-69A9-B773-E2D281FD446C}"/>
          </ac:picMkLst>
        </pc:picChg>
        <pc:picChg chg="add del mod">
          <ac:chgData name="Phillip Brock" userId="fd25f90a9db7ffdf" providerId="LiveId" clId="{E88C66AC-9FAB-41D7-A7CA-9A3430532E2C}" dt="2023-11-05T19:04:42.780" v="1438" actId="478"/>
          <ac:picMkLst>
            <pc:docMk/>
            <pc:sldMk cId="1586444015" sldId="271"/>
            <ac:picMk id="7" creationId="{E5E40696-E7EA-9A09-AD39-ECD4C2E56D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1FCB-B01B-451C-B52C-0DCA8CE1CFE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7B64-80DA-4B48-B4B3-0DDBFF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4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1FCB-B01B-451C-B52C-0DCA8CE1CFE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7B64-80DA-4B48-B4B3-0DDBFF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9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1FCB-B01B-451C-B52C-0DCA8CE1CFE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7B64-80DA-4B48-B4B3-0DDBFF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1FCB-B01B-451C-B52C-0DCA8CE1CFE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7B64-80DA-4B48-B4B3-0DDBFF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5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1FCB-B01B-451C-B52C-0DCA8CE1CFE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7B64-80DA-4B48-B4B3-0DDBFF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2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1FCB-B01B-451C-B52C-0DCA8CE1CFE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7B64-80DA-4B48-B4B3-0DDBFF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0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1FCB-B01B-451C-B52C-0DCA8CE1CFE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7B64-80DA-4B48-B4B3-0DDBFF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1FCB-B01B-451C-B52C-0DCA8CE1CFE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7B64-80DA-4B48-B4B3-0DDBFF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0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1FCB-B01B-451C-B52C-0DCA8CE1CFE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7B64-80DA-4B48-B4B3-0DDBFF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2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1FCB-B01B-451C-B52C-0DCA8CE1CFE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7B64-80DA-4B48-B4B3-0DDBFF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1FCB-B01B-451C-B52C-0DCA8CE1CFE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7B64-80DA-4B48-B4B3-0DDBFF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9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F1FCB-B01B-451C-B52C-0DCA8CE1CFE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97B64-80DA-4B48-B4B3-0DDBFF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6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2FFE-24CF-A493-EC89-AAC7F8EA2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88387"/>
            <a:ext cx="6858000" cy="7320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D410E-BBEE-C72F-5B4C-2D1C4FF90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32038"/>
            <a:ext cx="6858000" cy="396965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Discovering God through Revelation</a:t>
            </a:r>
          </a:p>
        </p:txBody>
      </p:sp>
    </p:spTree>
    <p:extLst>
      <p:ext uri="{BB962C8B-B14F-4D97-AF65-F5344CB8AC3E}">
        <p14:creationId xmlns:p14="http://schemas.microsoft.com/office/powerpoint/2010/main" val="307610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9B3BA-0A58-7481-BFE0-1A04B73D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Outline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87CD42-5FF1-4C91-01A3-3AF2BC0E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309"/>
            <a:ext cx="8515350" cy="5458691"/>
          </a:xfrm>
        </p:spPr>
        <p:txBody>
          <a:bodyPr>
            <a:normAutofit/>
          </a:bodyPr>
          <a:lstStyle/>
          <a:p>
            <a:pPr marL="514350" indent="-51435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Vision of John (4-22:6)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Setting: Heavenly Throne (4-5)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Seals: Judgment 1 (6-8:5)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Trumpets: Judgment 2 (8:6-11:19)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Struggle: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Reason for Judgment (12-14)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Bowls: Judgment 3 (15-16)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Judgment Preparation (15)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Bowls of Wrath (16)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66099C-9227-3539-3430-6F109C7F3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173180"/>
              </p:ext>
            </p:extLst>
          </p:nvPr>
        </p:nvGraphicFramePr>
        <p:xfrm>
          <a:off x="2045463" y="4911581"/>
          <a:ext cx="567736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5624">
                  <a:extLst>
                    <a:ext uri="{9D8B030D-6E8A-4147-A177-3AD203B41FA5}">
                      <a16:colId xmlns:a16="http://schemas.microsoft.com/office/drawing/2014/main" val="768605284"/>
                    </a:ext>
                  </a:extLst>
                </a:gridCol>
                <a:gridCol w="1782427">
                  <a:extLst>
                    <a:ext uri="{9D8B030D-6E8A-4147-A177-3AD203B41FA5}">
                      <a16:colId xmlns:a16="http://schemas.microsoft.com/office/drawing/2014/main" val="630895537"/>
                    </a:ext>
                  </a:extLst>
                </a:gridCol>
                <a:gridCol w="1930962">
                  <a:extLst>
                    <a:ext uri="{9D8B030D-6E8A-4147-A177-3AD203B41FA5}">
                      <a16:colId xmlns:a16="http://schemas.microsoft.com/office/drawing/2014/main" val="1509260552"/>
                    </a:ext>
                  </a:extLst>
                </a:gridCol>
                <a:gridCol w="928347">
                  <a:extLst>
                    <a:ext uri="{9D8B030D-6E8A-4147-A177-3AD203B41FA5}">
                      <a16:colId xmlns:a16="http://schemas.microsoft.com/office/drawing/2014/main" val="1891851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Sores-1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 of blood-2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Rivers of blood-3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Sun-4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4492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FA2DA2-2083-140C-CF9B-14F13B76A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942613"/>
              </p:ext>
            </p:extLst>
          </p:nvPr>
        </p:nvGraphicFramePr>
        <p:xfrm>
          <a:off x="2045465" y="5282421"/>
          <a:ext cx="56773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8679">
                  <a:extLst>
                    <a:ext uri="{9D8B030D-6E8A-4147-A177-3AD203B41FA5}">
                      <a16:colId xmlns:a16="http://schemas.microsoft.com/office/drawing/2014/main" val="2856274465"/>
                    </a:ext>
                  </a:extLst>
                </a:gridCol>
                <a:gridCol w="2838679">
                  <a:extLst>
                    <a:ext uri="{9D8B030D-6E8A-4147-A177-3AD203B41FA5}">
                      <a16:colId xmlns:a16="http://schemas.microsoft.com/office/drawing/2014/main" val="2068014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Throne of beast- 5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 River-6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13385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F283CB-DE99-E00E-0375-4EC021BFE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910326"/>
              </p:ext>
            </p:extLst>
          </p:nvPr>
        </p:nvGraphicFramePr>
        <p:xfrm>
          <a:off x="2045463" y="5653261"/>
          <a:ext cx="56773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7358">
                  <a:extLst>
                    <a:ext uri="{9D8B030D-6E8A-4147-A177-3AD203B41FA5}">
                      <a16:colId xmlns:a16="http://schemas.microsoft.com/office/drawing/2014/main" val="4211989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Proclamation /Great Natural Disaster /Babylon destroyed-7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88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88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9B3BA-0A58-7481-BFE0-1A04B73D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Outline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87CD42-5FF1-4C91-01A3-3AF2BC0E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309"/>
            <a:ext cx="8515350" cy="5458691"/>
          </a:xfrm>
        </p:spPr>
        <p:txBody>
          <a:bodyPr>
            <a:normAutofit/>
          </a:bodyPr>
          <a:lstStyle/>
          <a:p>
            <a:pPr marL="514350" indent="-51435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Vision of John (4-22:6)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Setting: Heavenly Throne (4-5)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Seals: Judgment 1 (6-8:5)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Trumpets: Judgment 2 (8:6-11:19)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Struggle: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Reason for Judgment (12-14)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Bowls: Judgment 3 (15-16)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Supplanting God’s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enemies: Punishment (17-20)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Babylon (17-18)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Beast &amp; False Prophet (19)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Satan (20)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6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9B3BA-0A58-7481-BFE0-1A04B73D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Outline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87CD42-5FF1-4C91-01A3-3AF2BC0E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309"/>
            <a:ext cx="8515350" cy="5458691"/>
          </a:xfrm>
        </p:spPr>
        <p:txBody>
          <a:bodyPr>
            <a:normAutofit/>
          </a:bodyPr>
          <a:lstStyle/>
          <a:p>
            <a:pPr marL="514350" indent="-51435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Vision of John (4-22:6)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Setting: Heavenly Throne (4-5)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Seals: Judgment 1 (6-8:5)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Trumpets: Judgment 2 (8:6-11:19)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Struggle: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Reason for Judgment (12-14)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Bowls: Judgment 3 (15-16)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Supplanting God’s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enemies: Punishment (17-20)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Significant Event: New Heaven and Earth (21-22:6)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dwells among his people again (21:1-4)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 gives inheritance (21:5-8)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makes a new Holy City (21:9-27)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 gives eternal life to his people (22:1-6)</a:t>
            </a:r>
          </a:p>
        </p:txBody>
      </p:sp>
    </p:spTree>
    <p:extLst>
      <p:ext uri="{BB962C8B-B14F-4D97-AF65-F5344CB8AC3E}">
        <p14:creationId xmlns:p14="http://schemas.microsoft.com/office/powerpoint/2010/main" val="16030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9B3BA-0A58-7481-BFE0-1A04B73D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Outline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87CD42-5FF1-4C91-01A3-3AF2BC0E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309"/>
            <a:ext cx="8515350" cy="5458691"/>
          </a:xfrm>
        </p:spPr>
        <p:txBody>
          <a:bodyPr>
            <a:normAutofit/>
          </a:bodyPr>
          <a:lstStyle/>
          <a:p>
            <a:pPr marL="514350" indent="-51435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 startAt="3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 (22:7-21)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Blessing (22:7-11)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Reward (22:12-15)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Invite (22:16-21)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09C31-3999-81E8-2591-E093FAAD13FC}"/>
              </a:ext>
            </a:extLst>
          </p:cNvPr>
          <p:cNvSpPr txBox="1"/>
          <p:nvPr/>
        </p:nvSpPr>
        <p:spPr>
          <a:xfrm>
            <a:off x="628650" y="3666989"/>
            <a:ext cx="369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2E49CE-A705-CA86-2498-6CEC2245C5F8}"/>
              </a:ext>
            </a:extLst>
          </p:cNvPr>
          <p:cNvSpPr txBox="1"/>
          <p:nvPr/>
        </p:nvSpPr>
        <p:spPr>
          <a:xfrm>
            <a:off x="628650" y="4668982"/>
            <a:ext cx="8030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Watch out for Satan's deception. (Rev. 13:3-4)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We can overcome. (Rev. 14:12-13)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Invite all to come to the wedding feast! (Rev. 22:16-17) </a:t>
            </a:r>
          </a:p>
        </p:txBody>
      </p:sp>
    </p:spTree>
    <p:extLst>
      <p:ext uri="{BB962C8B-B14F-4D97-AF65-F5344CB8AC3E}">
        <p14:creationId xmlns:p14="http://schemas.microsoft.com/office/powerpoint/2010/main" val="2534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uiExpand="1" build="p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2FFE-24CF-A493-EC89-AAC7F8EA2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88387"/>
            <a:ext cx="6858000" cy="7320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D410E-BBEE-C72F-5B4C-2D1C4FF90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32038"/>
            <a:ext cx="6858000" cy="396965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Discovering God through Revelation</a:t>
            </a:r>
          </a:p>
        </p:txBody>
      </p:sp>
    </p:spTree>
    <p:extLst>
      <p:ext uri="{BB962C8B-B14F-4D97-AF65-F5344CB8AC3E}">
        <p14:creationId xmlns:p14="http://schemas.microsoft.com/office/powerpoint/2010/main" val="254243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9B3BA-0A58-7481-BFE0-1A04B73D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07E497-DBC5-B24D-1B70-570870AF9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6DE7B-18F8-492D-C075-2FDF8B2964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encourage and comfort afflicted Christians through trials.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701856-4DFD-34F2-082A-FFF761BD4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A61AD9-EA2A-FF22-B29D-B48EAA487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82283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guaranteed victory in Jesus over evil. </a:t>
            </a:r>
          </a:p>
        </p:txBody>
      </p:sp>
    </p:spTree>
    <p:extLst>
      <p:ext uri="{BB962C8B-B14F-4D97-AF65-F5344CB8AC3E}">
        <p14:creationId xmlns:p14="http://schemas.microsoft.com/office/powerpoint/2010/main" val="427772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9B3BA-0A58-7481-BFE0-1A04B73D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07E497-DBC5-B24D-1B70-570870AF9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056" y="1404072"/>
            <a:ext cx="6470072" cy="82391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Theme- Jesus wins the struggle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6DE7B-18F8-492D-C075-2FDF8B296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2223510"/>
            <a:ext cx="4030295" cy="304121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God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Father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		    Spirit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Followers: Israel, Bride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A61AD9-EA2A-FF22-B29D-B48EAA487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223510"/>
            <a:ext cx="4572000" cy="304121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Satan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Devil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	 False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Beast		 Prophet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Followers: Babylon, Harlot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7A4A8BD-AD90-8545-752F-F1FBC8E07B00}"/>
              </a:ext>
            </a:extLst>
          </p:cNvPr>
          <p:cNvSpPr/>
          <p:nvPr/>
        </p:nvSpPr>
        <p:spPr>
          <a:xfrm>
            <a:off x="1479623" y="3259564"/>
            <a:ext cx="1305140" cy="1167532"/>
          </a:xfrm>
          <a:prstGeom prst="triangl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5D44EA5-E0DF-8A59-52F6-AA302656E1FD}"/>
              </a:ext>
            </a:extLst>
          </p:cNvPr>
          <p:cNvSpPr/>
          <p:nvPr/>
        </p:nvSpPr>
        <p:spPr>
          <a:xfrm>
            <a:off x="6037768" y="3301124"/>
            <a:ext cx="1305140" cy="1167532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F1DA653-157E-1B10-EF06-343FF4AF2E74}"/>
              </a:ext>
            </a:extLst>
          </p:cNvPr>
          <p:cNvSpPr txBox="1">
            <a:spLocks/>
          </p:cNvSpPr>
          <p:nvPr/>
        </p:nvSpPr>
        <p:spPr>
          <a:xfrm>
            <a:off x="623455" y="5352611"/>
            <a:ext cx="6317673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Theme- Overcome Persecution</a:t>
            </a:r>
          </a:p>
        </p:txBody>
      </p:sp>
    </p:spTree>
    <p:extLst>
      <p:ext uri="{BB962C8B-B14F-4D97-AF65-F5344CB8AC3E}">
        <p14:creationId xmlns:p14="http://schemas.microsoft.com/office/powerpoint/2010/main" val="33240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uiExpand="1" build="p" animBg="1"/>
      <p:bldP spid="8" grpId="0" uiExpand="1" build="p" animBg="1"/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9B3BA-0A58-7481-BFE0-1A04B73D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Outline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87CD42-5FF1-4C91-01A3-3AF2BC0E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309"/>
            <a:ext cx="8515350" cy="5458691"/>
          </a:xfrm>
        </p:spPr>
        <p:txBody>
          <a:bodyPr>
            <a:normAutofit fontScale="92500" lnSpcReduction="10000"/>
          </a:bodyPr>
          <a:lstStyle/>
          <a:p>
            <a:pPr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(1-3)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Greeting (1:1-7)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Vision of Jesus- Hero (1:8-20)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Letters to the 7 churches (2-3)</a:t>
            </a:r>
          </a:p>
          <a:p>
            <a:pPr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Vision of John (4-22:6)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Setting: Heavenly Throne (4-5)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Seals: Judgment 1 (6-8:5)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Trumpets: Judgment 2 (8:6-11:19)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Struggle: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Reason for Judgment (12-14)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Bowls: Judgment 3 (15-16)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Supplanting God’s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enemies: Punishment (17-20)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Significant Event: New Heaven and Earth (21-22:6)</a:t>
            </a:r>
          </a:p>
          <a:p>
            <a:pPr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 (22:7-21)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Blessing (22:7-11)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Reward (22:12-15)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Invite (22:16-21)</a:t>
            </a:r>
          </a:p>
        </p:txBody>
      </p:sp>
    </p:spTree>
    <p:extLst>
      <p:ext uri="{BB962C8B-B14F-4D97-AF65-F5344CB8AC3E}">
        <p14:creationId xmlns:p14="http://schemas.microsoft.com/office/powerpoint/2010/main" val="129770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9B3BA-0A58-7481-BFE0-1A04B73D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Outline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87CD42-5FF1-4C91-01A3-3AF2BC0E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309"/>
            <a:ext cx="8515350" cy="5458691"/>
          </a:xfrm>
        </p:spPr>
        <p:txBody>
          <a:bodyPr>
            <a:normAutofit/>
          </a:bodyPr>
          <a:lstStyle/>
          <a:p>
            <a:pPr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(1-3)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Greeting (1:1-7)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Vision of Jesus- Hero (1:8-20)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Letters to the 7 churches (2-3)</a:t>
            </a:r>
          </a:p>
          <a:p>
            <a:pPr marL="1200150" lvl="2" indent="-285750" fontAlgn="ctr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endParaRPr lang="en-US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8FC010-B77E-0CDC-FA0C-6E01F01B8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52586"/>
              </p:ext>
            </p:extLst>
          </p:nvPr>
        </p:nvGraphicFramePr>
        <p:xfrm>
          <a:off x="2017395" y="3322954"/>
          <a:ext cx="2554605" cy="3169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54605">
                  <a:extLst>
                    <a:ext uri="{9D8B030D-6E8A-4147-A177-3AD203B41FA5}">
                      <a16:colId xmlns:a16="http://schemas.microsoft.com/office/drawing/2014/main" val="2814367528"/>
                    </a:ext>
                  </a:extLst>
                </a:gridCol>
              </a:tblGrid>
              <a:tr h="3760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Structure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990361"/>
                  </a:ext>
                </a:extLst>
              </a:tr>
              <a:tr h="37603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85856"/>
                  </a:ext>
                </a:extLst>
              </a:tr>
              <a:tr h="37603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Attribute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16104"/>
                  </a:ext>
                </a:extLst>
              </a:tr>
              <a:tr h="37603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746398"/>
                  </a:ext>
                </a:extLst>
              </a:tr>
              <a:tr h="37603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Accusation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603345"/>
                  </a:ext>
                </a:extLst>
              </a:tr>
              <a:tr h="37603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307401"/>
                  </a:ext>
                </a:extLst>
              </a:tr>
              <a:tr h="37603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549936"/>
                  </a:ext>
                </a:extLst>
              </a:tr>
              <a:tr h="37603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Assurance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29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39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9B3BA-0A58-7481-BFE0-1A04B73D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Outline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87CD42-5FF1-4C91-01A3-3AF2BC0E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309"/>
            <a:ext cx="8515350" cy="1325563"/>
          </a:xfrm>
        </p:spPr>
        <p:txBody>
          <a:bodyPr>
            <a:normAutofit/>
          </a:bodyPr>
          <a:lstStyle/>
          <a:p>
            <a:pPr marL="514350" indent="-51435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Vision of John (4-22:6)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Setting: Heavenly Throne (4-5)</a:t>
            </a:r>
          </a:p>
        </p:txBody>
      </p:sp>
    </p:spTree>
    <p:extLst>
      <p:ext uri="{BB962C8B-B14F-4D97-AF65-F5344CB8AC3E}">
        <p14:creationId xmlns:p14="http://schemas.microsoft.com/office/powerpoint/2010/main" val="17405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9B3BA-0A58-7481-BFE0-1A04B73D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Outline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87CD42-5FF1-4C91-01A3-3AF2BC0E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309"/>
            <a:ext cx="8515350" cy="4241327"/>
          </a:xfrm>
        </p:spPr>
        <p:txBody>
          <a:bodyPr>
            <a:normAutofit/>
          </a:bodyPr>
          <a:lstStyle/>
          <a:p>
            <a:pPr marL="514350" indent="-51435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Vision of John (4-22:6)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Setting: Heavenly Throne (4-5)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Seals: Judgment 1 (6-8:5) {sequence 4-2-1}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Seals opened (6)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Interlude: Protection of God’s People (7)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Seventh Seal opened (8:1-5) {3 key events}</a:t>
            </a:r>
          </a:p>
          <a:p>
            <a:pPr marL="1828800" lvl="3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9D24DD-47EA-95BA-F94E-F33A91888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698418"/>
              </p:ext>
            </p:extLst>
          </p:nvPr>
        </p:nvGraphicFramePr>
        <p:xfrm>
          <a:off x="2419350" y="5066723"/>
          <a:ext cx="5464367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0848">
                  <a:extLst>
                    <a:ext uri="{9D8B030D-6E8A-4147-A177-3AD203B41FA5}">
                      <a16:colId xmlns:a16="http://schemas.microsoft.com/office/drawing/2014/main" val="3922580699"/>
                    </a:ext>
                  </a:extLst>
                </a:gridCol>
                <a:gridCol w="1188764">
                  <a:extLst>
                    <a:ext uri="{9D8B030D-6E8A-4147-A177-3AD203B41FA5}">
                      <a16:colId xmlns:a16="http://schemas.microsoft.com/office/drawing/2014/main" val="194149903"/>
                    </a:ext>
                  </a:extLst>
                </a:gridCol>
                <a:gridCol w="1984755">
                  <a:extLst>
                    <a:ext uri="{9D8B030D-6E8A-4147-A177-3AD203B41FA5}">
                      <a16:colId xmlns:a16="http://schemas.microsoft.com/office/drawing/2014/main" val="1048639294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Silence in heaven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Angels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Golden Censer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78321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7B3794-09C7-D667-DC36-04D0EEB57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694843"/>
              </p:ext>
            </p:extLst>
          </p:nvPr>
        </p:nvGraphicFramePr>
        <p:xfrm>
          <a:off x="1784728" y="3230880"/>
          <a:ext cx="7359272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9818">
                  <a:extLst>
                    <a:ext uri="{9D8B030D-6E8A-4147-A177-3AD203B41FA5}">
                      <a16:colId xmlns:a16="http://schemas.microsoft.com/office/drawing/2014/main" val="65120186"/>
                    </a:ext>
                  </a:extLst>
                </a:gridCol>
                <a:gridCol w="1740664">
                  <a:extLst>
                    <a:ext uri="{9D8B030D-6E8A-4147-A177-3AD203B41FA5}">
                      <a16:colId xmlns:a16="http://schemas.microsoft.com/office/drawing/2014/main" val="1101480430"/>
                    </a:ext>
                  </a:extLst>
                </a:gridCol>
                <a:gridCol w="1795749">
                  <a:extLst>
                    <a:ext uri="{9D8B030D-6E8A-4147-A177-3AD203B41FA5}">
                      <a16:colId xmlns:a16="http://schemas.microsoft.com/office/drawing/2014/main" val="1423948651"/>
                    </a:ext>
                  </a:extLst>
                </a:gridCol>
                <a:gridCol w="1983041">
                  <a:extLst>
                    <a:ext uri="{9D8B030D-6E8A-4147-A177-3AD203B41FA5}">
                      <a16:colId xmlns:a16="http://schemas.microsoft.com/office/drawing/2014/main" val="85054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horse-1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horse-2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horse-3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Horse-4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1255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47A1EC-CD02-646D-36B2-6E585131E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841618"/>
              </p:ext>
            </p:extLst>
          </p:nvPr>
        </p:nvGraphicFramePr>
        <p:xfrm>
          <a:off x="2419350" y="3627120"/>
          <a:ext cx="609600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974627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21282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Martyred Saints-5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Fallen Skies-6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68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9B3BA-0A58-7481-BFE0-1A04B73D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Outline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87CD42-5FF1-4C91-01A3-3AF2BC0E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309"/>
            <a:ext cx="8515350" cy="5458691"/>
          </a:xfrm>
        </p:spPr>
        <p:txBody>
          <a:bodyPr>
            <a:normAutofit/>
          </a:bodyPr>
          <a:lstStyle/>
          <a:p>
            <a:pPr marL="514350" indent="-51435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Vision of John (4-22:6)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Setting: Heavenly Throne (4-5)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Seals: Judgment 1 (6-8:5)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Trumpets: Judgment 2 (8:6-11:19)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Trumpets (8-9)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Interlude: God’s Witnesses (10-11)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Seventh Trumpet (11:1-19)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B59700-002B-2F6F-2636-E8D45C0C1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928313"/>
              </p:ext>
            </p:extLst>
          </p:nvPr>
        </p:nvGraphicFramePr>
        <p:xfrm>
          <a:off x="1518834" y="5516526"/>
          <a:ext cx="609600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0870">
                  <a:extLst>
                    <a:ext uri="{9D8B030D-6E8A-4147-A177-3AD203B41FA5}">
                      <a16:colId xmlns:a16="http://schemas.microsoft.com/office/drawing/2014/main" val="3922580699"/>
                    </a:ext>
                  </a:extLst>
                </a:gridCol>
                <a:gridCol w="1650955">
                  <a:extLst>
                    <a:ext uri="{9D8B030D-6E8A-4147-A177-3AD203B41FA5}">
                      <a16:colId xmlns:a16="http://schemas.microsoft.com/office/drawing/2014/main" val="194149903"/>
                    </a:ext>
                  </a:extLst>
                </a:gridCol>
                <a:gridCol w="2214175">
                  <a:extLst>
                    <a:ext uri="{9D8B030D-6E8A-4147-A177-3AD203B41FA5}">
                      <a16:colId xmlns:a16="http://schemas.microsoft.com/office/drawing/2014/main" val="1048639294"/>
                    </a:ext>
                  </a:extLst>
                </a:gridCol>
              </a:tblGrid>
              <a:tr h="36569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Victory Declared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Praise God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Disasters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7832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4BBE6F-8BAD-21B6-A6AF-1C0A321BB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021897"/>
              </p:ext>
            </p:extLst>
          </p:nvPr>
        </p:nvGraphicFramePr>
        <p:xfrm>
          <a:off x="440673" y="3748687"/>
          <a:ext cx="851535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1053">
                  <a:extLst>
                    <a:ext uri="{9D8B030D-6E8A-4147-A177-3AD203B41FA5}">
                      <a16:colId xmlns:a16="http://schemas.microsoft.com/office/drawing/2014/main" val="4105924289"/>
                    </a:ext>
                  </a:extLst>
                </a:gridCol>
                <a:gridCol w="2461797">
                  <a:extLst>
                    <a:ext uri="{9D8B030D-6E8A-4147-A177-3AD203B41FA5}">
                      <a16:colId xmlns:a16="http://schemas.microsoft.com/office/drawing/2014/main" val="3666603684"/>
                    </a:ext>
                  </a:extLst>
                </a:gridCol>
                <a:gridCol w="1916935">
                  <a:extLst>
                    <a:ext uri="{9D8B030D-6E8A-4147-A177-3AD203B41FA5}">
                      <a16:colId xmlns:a16="http://schemas.microsoft.com/office/drawing/2014/main" val="2270652950"/>
                    </a:ext>
                  </a:extLst>
                </a:gridCol>
                <a:gridCol w="2125565">
                  <a:extLst>
                    <a:ext uri="{9D8B030D-6E8A-4147-A177-3AD203B41FA5}">
                      <a16:colId xmlns:a16="http://schemas.microsoft.com/office/drawing/2014/main" val="1598617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</a:t>
                      </a:r>
                      <a:r>
                        <a:rPr lang="en-US" sz="20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Burned-1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</a:t>
                      </a:r>
                      <a:r>
                        <a:rPr lang="en-US" sz="20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sea of blood-2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</a:t>
                      </a:r>
                      <a:r>
                        <a:rPr lang="en-US" sz="20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rivers-3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</a:t>
                      </a:r>
                      <a:r>
                        <a:rPr lang="en-US" sz="20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sky-4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53962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4F1778-65E4-DEC4-FFCA-BBAE06C1F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954317"/>
              </p:ext>
            </p:extLst>
          </p:nvPr>
        </p:nvGraphicFramePr>
        <p:xfrm>
          <a:off x="1518834" y="4144927"/>
          <a:ext cx="609600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907959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206335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 Abyss- Locusts- 5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 Army of Woe-6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142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4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9B3BA-0A58-7481-BFE0-1A04B73D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Outline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87CD42-5FF1-4C91-01A3-3AF2BC0E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310"/>
            <a:ext cx="6708584" cy="3282860"/>
          </a:xfrm>
        </p:spPr>
        <p:txBody>
          <a:bodyPr>
            <a:normAutofit/>
          </a:bodyPr>
          <a:lstStyle/>
          <a:p>
            <a:pPr marL="514350" indent="-51435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Vision of John (4-22:6)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Setting: Heavenly Throne (4-5)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Seals: Judgment 1 (6-8:5)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Trumpets: Judgment 2 (8:6-11:19)</a:t>
            </a:r>
          </a:p>
          <a:p>
            <a:pPr marL="914400" lvl="1" indent="-457200" rtl="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Struggle: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Reason for Judgment (12-14)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(12:1-6) /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 (12:7-17)</a:t>
            </a:r>
          </a:p>
          <a:p>
            <a:pPr marL="1371600" lvl="2" indent="-457200" fontAlgn="ctr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 of Satan (13) /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Forces of God (14)</a:t>
            </a:r>
          </a:p>
        </p:txBody>
      </p:sp>
    </p:spTree>
    <p:extLst>
      <p:ext uri="{BB962C8B-B14F-4D97-AF65-F5344CB8AC3E}">
        <p14:creationId xmlns:p14="http://schemas.microsoft.com/office/powerpoint/2010/main" val="16327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878</TotalTime>
  <Words>748</Words>
  <Application>Microsoft Office PowerPoint</Application>
  <PresentationFormat>On-screen Show (4:3)</PresentationFormat>
  <Paragraphs>153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Revelation Overview</vt:lpstr>
      <vt:lpstr>Background Information</vt:lpstr>
      <vt:lpstr>Background Information</vt:lpstr>
      <vt:lpstr>Overview Outline</vt:lpstr>
      <vt:lpstr>Overview Outline</vt:lpstr>
      <vt:lpstr>Overview Outline</vt:lpstr>
      <vt:lpstr>Overview Outline</vt:lpstr>
      <vt:lpstr>Overview Outline</vt:lpstr>
      <vt:lpstr>Overview Outline</vt:lpstr>
      <vt:lpstr>Overview Outline</vt:lpstr>
      <vt:lpstr>Overview Outline</vt:lpstr>
      <vt:lpstr>Overview Outline</vt:lpstr>
      <vt:lpstr>Overview Outline</vt:lpstr>
      <vt:lpstr>Revelation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Overview</dc:title>
  <dc:creator>Phillip Brock</dc:creator>
  <cp:lastModifiedBy>Phillip Brock</cp:lastModifiedBy>
  <cp:revision>1</cp:revision>
  <dcterms:created xsi:type="dcterms:W3CDTF">2023-10-29T17:15:51Z</dcterms:created>
  <dcterms:modified xsi:type="dcterms:W3CDTF">2023-11-11T16:11:09Z</dcterms:modified>
</cp:coreProperties>
</file>