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1" r:id="rId2"/>
    <p:sldId id="346" r:id="rId3"/>
    <p:sldId id="340" r:id="rId4"/>
    <p:sldId id="348" r:id="rId5"/>
    <p:sldId id="347" r:id="rId6"/>
    <p:sldId id="349" r:id="rId7"/>
    <p:sldId id="35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C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0" autoAdjust="0"/>
    <p:restoredTop sz="94660"/>
  </p:normalViewPr>
  <p:slideViewPr>
    <p:cSldViewPr>
      <p:cViewPr>
        <p:scale>
          <a:sx n="60" d="100"/>
          <a:sy n="60" d="100"/>
        </p:scale>
        <p:origin x="-203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A3170-5401-412B-8CBE-F09CA71C284E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454A2-CED2-4728-8ADB-197DAB86F8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2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54A2-CED2-4728-8ADB-197DAB86F8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604B-77D5-4B53-AC68-1AECD2FE22D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AF88-27D9-4ACA-9570-A213EA0C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59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604B-77D5-4B53-AC68-1AECD2FE22D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AF88-27D9-4ACA-9570-A213EA0C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1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604B-77D5-4B53-AC68-1AECD2FE22D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AF88-27D9-4ACA-9570-A213EA0C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86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604B-77D5-4B53-AC68-1AECD2FE22D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AF88-27D9-4ACA-9570-A213EA0C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604B-77D5-4B53-AC68-1AECD2FE22D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AF88-27D9-4ACA-9570-A213EA0C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8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604B-77D5-4B53-AC68-1AECD2FE22D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AF88-27D9-4ACA-9570-A213EA0C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28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604B-77D5-4B53-AC68-1AECD2FE22D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AF88-27D9-4ACA-9570-A213EA0C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9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604B-77D5-4B53-AC68-1AECD2FE22D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AF88-27D9-4ACA-9570-A213EA0C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67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604B-77D5-4B53-AC68-1AECD2FE22D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AF88-27D9-4ACA-9570-A213EA0C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14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604B-77D5-4B53-AC68-1AECD2FE22D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AF88-27D9-4ACA-9570-A213EA0C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604B-77D5-4B53-AC68-1AECD2FE22D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6AF88-27D9-4ACA-9570-A213EA0C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1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1604B-77D5-4B53-AC68-1AECD2FE22D2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6AF88-27D9-4ACA-9570-A213EA0CC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0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What Motivated Jesus?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273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5" t="962" r="6595" b="-962"/>
          <a:stretch/>
        </p:blipFill>
        <p:spPr>
          <a:xfrm>
            <a:off x="-36789" y="2653437"/>
            <a:ext cx="5638801" cy="433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65" y="2038852"/>
            <a:ext cx="4302811" cy="2409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7560" r="1379"/>
          <a:stretch/>
        </p:blipFill>
        <p:spPr>
          <a:xfrm>
            <a:off x="0" y="1"/>
            <a:ext cx="6371667" cy="26534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19099"/>
          <a:stretch/>
        </p:blipFill>
        <p:spPr>
          <a:xfrm>
            <a:off x="5794608" y="0"/>
            <a:ext cx="3360178" cy="20388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3" b="9101"/>
          <a:stretch/>
        </p:blipFill>
        <p:spPr>
          <a:xfrm>
            <a:off x="4943941" y="4448426"/>
            <a:ext cx="4251435" cy="253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0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628" y="4215448"/>
            <a:ext cx="4712091" cy="264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39" t="26140" r="4839" b="-25062"/>
          <a:stretch/>
        </p:blipFill>
        <p:spPr>
          <a:xfrm>
            <a:off x="4443249" y="4246979"/>
            <a:ext cx="4724399" cy="35050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" t="9020" r="-115" b="9020"/>
          <a:stretch/>
        </p:blipFill>
        <p:spPr>
          <a:xfrm>
            <a:off x="-2628" y="0"/>
            <a:ext cx="9170276" cy="421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8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7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2438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What Motivated Jesus?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390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3836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    What</a:t>
            </a:r>
            <a:r>
              <a:rPr lang="en-US" sz="4000" b="1" dirty="0" smtClean="0"/>
              <a:t> Motivated Jesus?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447800"/>
            <a:ext cx="9067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Pleasing The Father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 Love for All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Victory Over Satan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Heaven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4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43836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 What</a:t>
            </a:r>
            <a:r>
              <a:rPr lang="en-US" sz="4000" b="1" dirty="0" smtClean="0"/>
              <a:t> Motivates You?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455241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Are you pleasing The Father every day?</a:t>
            </a:r>
          </a:p>
          <a:p>
            <a:pPr algn="ctr"/>
            <a:endParaRPr lang="en-US" sz="3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Are you driven by your love for your neighbor?</a:t>
            </a:r>
          </a:p>
          <a:p>
            <a:pPr algn="ctr"/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Are you winning your </a:t>
            </a:r>
            <a:r>
              <a:rPr lang="en-US" sz="3200" b="1" i="1" smtClean="0">
                <a:latin typeface="Arial" panose="020B0604020202020204" pitchFamily="34" charset="0"/>
                <a:cs typeface="Arial" panose="020B0604020202020204" pitchFamily="34" charset="0"/>
              </a:rPr>
              <a:t>battle with </a:t>
            </a:r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Satan?</a:t>
            </a:r>
          </a:p>
          <a:p>
            <a:pPr algn="ctr"/>
            <a:endParaRPr lang="en-US" sz="3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Are you heading to a better place?</a:t>
            </a:r>
            <a:endParaRPr lang="en-US" sz="3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64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2474</TotalTime>
  <Words>64</Words>
  <Application>Microsoft Office PowerPoint</Application>
  <PresentationFormat>On-screen Show (4:3)</PresentationFormat>
  <Paragraphs>19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Murray</dc:creator>
  <cp:lastModifiedBy>Murray</cp:lastModifiedBy>
  <cp:revision>58</cp:revision>
  <dcterms:created xsi:type="dcterms:W3CDTF">2013-10-11T17:24:52Z</dcterms:created>
  <dcterms:modified xsi:type="dcterms:W3CDTF">2021-11-26T16:08:43Z</dcterms:modified>
</cp:coreProperties>
</file>