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12192000"/>
  <p:notesSz cx="6858000" cy="9144000"/>
  <p:embeddedFontLst>
    <p:embeddedFont>
      <p:font typeface="Cabin"/>
      <p:regular r:id="rId11"/>
      <p:bold r:id="rId12"/>
      <p:italic r:id="rId13"/>
      <p:boldItalic r:id="rId14"/>
    </p:embeddedFont>
    <p:embeddedFont>
      <p:font typeface="Century Gothic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abin-regular.fntdata"/><Relationship Id="rId10" Type="http://schemas.openxmlformats.org/officeDocument/2006/relationships/slide" Target="slides/slide5.xml"/><Relationship Id="rId13" Type="http://schemas.openxmlformats.org/officeDocument/2006/relationships/font" Target="fonts/Cabin-italic.fntdata"/><Relationship Id="rId12" Type="http://schemas.openxmlformats.org/officeDocument/2006/relationships/font" Target="fonts/Cabin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CenturyGothic-regular.fntdata"/><Relationship Id="rId14" Type="http://schemas.openxmlformats.org/officeDocument/2006/relationships/font" Target="fonts/Cabin-boldItalic.fntdata"/><Relationship Id="rId17" Type="http://schemas.openxmlformats.org/officeDocument/2006/relationships/font" Target="fonts/CenturyGothic-italic.fntdata"/><Relationship Id="rId16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bin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2417780" y="3528542"/>
            <a:ext cx="863707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 rot="5400000">
            <a:off x="4527910" y="-1060599"/>
            <a:ext cx="3450613" cy="96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" name="Google Shape;88;p11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body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5" name="Google Shape;95;p12"/>
          <p:cNvCxnSpPr/>
          <p:nvPr/>
        </p:nvCxnSpPr>
        <p:spPr>
          <a:xfrm>
            <a:off x="9439111" y="798973"/>
            <a:ext cx="0" cy="4659889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title"/>
          </p:nvPr>
        </p:nvSpPr>
        <p:spPr>
          <a:xfrm>
            <a:off x="1131052" y="958037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" type="body"/>
          </p:nvPr>
        </p:nvSpPr>
        <p:spPr>
          <a:xfrm>
            <a:off x="1129166" y="2165621"/>
            <a:ext cx="4645152" cy="3293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2" type="body"/>
          </p:nvPr>
        </p:nvSpPr>
        <p:spPr>
          <a:xfrm>
            <a:off x="6095606" y="2171769"/>
            <a:ext cx="4645152" cy="3287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12" name="Google Shape;112;p14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ctrTitle"/>
          </p:nvPr>
        </p:nvSpPr>
        <p:spPr>
          <a:xfrm>
            <a:off x="1128403" y="945913"/>
            <a:ext cx="8637073" cy="261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entury Gothic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1128404" y="3564467"/>
            <a:ext cx="8637072" cy="10710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6" name="Google Shape;116;p15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11" type="ftr"/>
          </p:nvPr>
        </p:nvSpPr>
        <p:spPr>
          <a:xfrm>
            <a:off x="1127124" y="329307"/>
            <a:ext cx="5943668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9924392" y="134930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19" name="Google Shape;119;p15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6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26" name="Google Shape;126;p16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1129167" y="1756129"/>
            <a:ext cx="8619060" cy="20500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1129166" y="3806195"/>
            <a:ext cx="8619060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33" name="Google Shape;133;p17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1129166" y="953336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1129166" y="2169727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18"/>
          <p:cNvSpPr txBox="1"/>
          <p:nvPr>
            <p:ph idx="2" type="body"/>
          </p:nvPr>
        </p:nvSpPr>
        <p:spPr>
          <a:xfrm>
            <a:off x="1129166" y="2974448"/>
            <a:ext cx="4645152" cy="2493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8"/>
          <p:cNvSpPr txBox="1"/>
          <p:nvPr>
            <p:ph idx="3" type="body"/>
          </p:nvPr>
        </p:nvSpPr>
        <p:spPr>
          <a:xfrm>
            <a:off x="6094337" y="2173181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18"/>
          <p:cNvSpPr txBox="1"/>
          <p:nvPr>
            <p:ph idx="4" type="body"/>
          </p:nvPr>
        </p:nvSpPr>
        <p:spPr>
          <a:xfrm>
            <a:off x="6094337" y="2971669"/>
            <a:ext cx="4645152" cy="2487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43" name="Google Shape;143;p18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9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49" name="Google Shape;149;p19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0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1124291" y="952578"/>
            <a:ext cx="3275013" cy="23221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4723334" y="952578"/>
            <a:ext cx="6012470" cy="4505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1"/>
          <p:cNvSpPr txBox="1"/>
          <p:nvPr>
            <p:ph idx="2" type="body"/>
          </p:nvPr>
        </p:nvSpPr>
        <p:spPr>
          <a:xfrm>
            <a:off x="1124291" y="3274754"/>
            <a:ext cx="3275013" cy="217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8" name="Google Shape;158;p21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61" name="Google Shape;161;p21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64" name="Google Shape;164;p22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262626"/>
                </a:gs>
                <a:gs pos="100000">
                  <a:srgbClr val="0C0C0C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22"/>
          <p:cNvSpPr txBox="1"/>
          <p:nvPr>
            <p:ph type="title"/>
          </p:nvPr>
        </p:nvSpPr>
        <p:spPr>
          <a:xfrm>
            <a:off x="1129124" y="1129513"/>
            <a:ext cx="5854872" cy="1924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2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1128247" y="3053721"/>
            <a:ext cx="5846486" cy="2096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69" name="Google Shape;169;p22"/>
          <p:cNvSpPr txBox="1"/>
          <p:nvPr>
            <p:ph idx="10" type="dt"/>
          </p:nvPr>
        </p:nvSpPr>
        <p:spPr>
          <a:xfrm>
            <a:off x="1125300" y="5469856"/>
            <a:ext cx="5849605" cy="320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11" type="ftr"/>
          </p:nvPr>
        </p:nvSpPr>
        <p:spPr>
          <a:xfrm>
            <a:off x="1125300" y="318640"/>
            <a:ext cx="4877818" cy="3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2"/>
          <p:cNvSpPr txBox="1"/>
          <p:nvPr>
            <p:ph idx="12" type="sldNum"/>
          </p:nvPr>
        </p:nvSpPr>
        <p:spPr>
          <a:xfrm>
            <a:off x="6176794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72" name="Google Shape;172;p22"/>
          <p:cNvPicPr preferRelativeResize="0"/>
          <p:nvPr/>
        </p:nvPicPr>
        <p:blipFill rotWithShape="1">
          <a:blip r:embed="rId2">
            <a:alphaModFix/>
          </a:blip>
          <a:srcRect b="36564" l="-115" r="48548" t="47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 rot="5400000">
            <a:off x="4284620" y="-982581"/>
            <a:ext cx="3294576" cy="96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23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3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79" name="Google Shape;179;p23"/>
          <p:cNvPicPr preferRelativeResize="0"/>
          <p:nvPr/>
        </p:nvPicPr>
        <p:blipFill rotWithShape="1">
          <a:blip r:embed="rId2">
            <a:alphaModFix/>
          </a:blip>
          <a:srcRect b="36435" l="-115" r="15827" t="0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 rot="5400000">
            <a:off x="7602635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 rot="5400000">
            <a:off x="2714740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4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4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Hashing.emf" id="186" name="Google Shape;186;p24"/>
          <p:cNvPicPr preferRelativeResize="0"/>
          <p:nvPr/>
        </p:nvPicPr>
        <p:blipFill rotWithShape="1">
          <a:blip r:embed="rId2">
            <a:alphaModFix/>
          </a:blip>
          <a:srcRect b="36435" l="-115" r="59214" t="0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bin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" name="Google Shape;34;p4"/>
          <p:cNvCxnSpPr/>
          <p:nvPr/>
        </p:nvCxnSpPr>
        <p:spPr>
          <a:xfrm>
            <a:off x="1454239" y="3804985"/>
            <a:ext cx="8630446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" name="Google Shape;52;p6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8" name="Google Shape;58;p7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9"/>
          <p:cNvCxnSpPr/>
          <p:nvPr/>
        </p:nvCxnSpPr>
        <p:spPr>
          <a:xfrm>
            <a:off x="1448280" y="3205491"/>
            <a:ext cx="326949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3" name="Google Shape;73;p10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10"/>
          <p:cNvSpPr txBox="1"/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0"/>
          <p:cNvSpPr txBox="1"/>
          <p:nvPr>
            <p:ph idx="10" type="dt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1" type="ftr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10"/>
          <p:cNvCxnSpPr/>
          <p:nvPr/>
        </p:nvCxnSpPr>
        <p:spPr>
          <a:xfrm>
            <a:off x="1447382" y="3143605"/>
            <a:ext cx="5527351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/>
          </a:blip>
          <a:srcRect b="-1538" l="0" r="0" t="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None/>
              <a:defRPr b="0"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F8F8F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3"/>
          <p:cNvPicPr preferRelativeResize="0"/>
          <p:nvPr/>
        </p:nvPicPr>
        <p:blipFill rotWithShape="1">
          <a:blip r:embed="rId1">
            <a:alphaModFix/>
          </a:blip>
          <a:srcRect b="-1538" l="0" r="0" t="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DDDE1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13"/>
          <p:cNvCxnSpPr/>
          <p:nvPr/>
        </p:nvCxnSpPr>
        <p:spPr>
          <a:xfrm>
            <a:off x="0" y="612126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13"/>
          <p:cNvSpPr txBox="1"/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Google Shape;102;p13"/>
          <p:cNvSpPr txBox="1"/>
          <p:nvPr>
            <p:ph idx="10" type="dt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1" type="ftr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40"/>
              <a:buFont typeface="Cabin"/>
              <a:buNone/>
            </a:pPr>
            <a:r>
              <a:rPr lang="en-US" sz="5940"/>
              <a:t>PUTTING LIMITATIONS ON GOD</a:t>
            </a:r>
            <a:endParaRPr/>
          </a:p>
        </p:txBody>
      </p:sp>
      <p:sp>
        <p:nvSpPr>
          <p:cNvPr id="192" name="Google Shape;192;p25"/>
          <p:cNvSpPr txBox="1"/>
          <p:nvPr>
            <p:ph idx="1" type="subTitle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lang="en-US" sz="4000"/>
              <a:t>LUKE 19:28-40</a:t>
            </a:r>
            <a:endParaRPr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God is not limited by the laws of this Earth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The Pharisees had no concept of what they asked in vs. 39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The fact that Christ is King is declared by all creation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Matt. 3:9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title"/>
          </p:nvPr>
        </p:nvSpPr>
        <p:spPr>
          <a:xfrm>
            <a:off x="1131052" y="958037"/>
            <a:ext cx="9605635" cy="57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/>
              <a:t>Valley of dry bones – Ezekiel 37:1-10</a:t>
            </a:r>
            <a:endParaRPr/>
          </a:p>
        </p:txBody>
      </p:sp>
      <p:pic>
        <p:nvPicPr>
          <p:cNvPr id="204" name="Google Shape;204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428" y="1532238"/>
            <a:ext cx="3593181" cy="43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>
            <p:ph idx="2" type="body"/>
          </p:nvPr>
        </p:nvSpPr>
        <p:spPr>
          <a:xfrm>
            <a:off x="6095606" y="1532238"/>
            <a:ext cx="4645152" cy="3926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“Son of man, can these bones live?”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God did not simply raise up bones, he produced a breathing army from nothing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 word of God will be heard, the will of God will be done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He can raise up whatever He wills to accomplish it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lang="en-US" sz="4000"/>
              <a:t>I KINGS 19:9-18</a:t>
            </a:r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Elijah’s world is filled with idolatry and hatred of God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“But the Lord was not in the…”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“I alone am left”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Elijah felt completely alone in his world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“7,000 in Israel, all the knees that have not bowed to Baal”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lang="en-US" sz="4000"/>
              <a:t>APPLICATION</a:t>
            </a:r>
            <a:endParaRPr/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We live our lives as if God CAN’T do certain things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Our faith is shaken by many things that are out of our control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Trials exist not because God can’t prevent them, but to increase our faith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 often waited until the last moment to deliver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Abraham in Genesis 22:11-12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Shadrach, Meshach, and Abednego in Daniel 3:16-18, 26-27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Peter in Acts 12:6-11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