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-102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D42651-26EE-4124-954C-F6C7AF2B3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1C7CA7E-D85C-4DBB-A560-0EC9A1012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22A976-6D70-4B54-9B9E-5AAD1A12A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C9E-B359-4077-89C5-41210872B1BF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93D4727-CE58-40C2-9BC0-4EA9B041C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BCBB0B-AFB0-4676-86C2-A9B51E1C3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DBED-77E1-46BE-937C-B13887627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5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DAFD2F-35A6-44BB-808A-A0D0ED072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08DF7B3-B018-4CB6-82C7-5290C7F34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03273F-A923-487F-A8F6-96C246CAB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C9E-B359-4077-89C5-41210872B1BF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AF4A6DE-B350-40C5-9130-4E81A627B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8EE8E6-EE4A-48D7-97A0-E81E031D6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DBED-77E1-46BE-937C-B13887627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3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688FC40-BE5E-4B0D-8B26-C0440D69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4FBA4AA-0429-4713-A38C-E95B018C1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96DCA9-E6B1-44B7-B7DA-6BD9A3CC0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C9E-B359-4077-89C5-41210872B1BF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1EF235A-9B6F-4C53-85C6-27100EAD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825507-0376-4682-A67E-ACB0EC74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DBED-77E1-46BE-937C-B13887627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8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B4F0C6-7332-4463-AB6E-B2A38C76A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F7A062-4B14-4841-8DE4-E7C61211E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1EDB1A-47F0-43EB-9FDE-39799661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C9E-B359-4077-89C5-41210872B1BF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E71030-11D8-4AD2-B811-941D30ACE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EA98C96-BDFC-4C4A-9022-D6C51324F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DBED-77E1-46BE-937C-B13887627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8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6FA5D7-F165-4DDB-82EE-615D2579D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FC55190-8ED5-4D1C-BD71-03BD858B3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6AC9115-EC80-4D9A-BEE1-BD76292B7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C9E-B359-4077-89C5-41210872B1BF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7F82D8-14CB-4C53-905F-576CD653D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09399C-D47E-4601-BFCA-F3A4F5210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DBED-77E1-46BE-937C-B13887627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5D54C7-59AC-48EA-AAAD-2BA07A8EB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E4BE39-2034-49B9-B034-94D0DE1E7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61E998E-F141-4FF9-92AD-7D688E75A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F0E008F-97CD-4219-9B80-A052893D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C9E-B359-4077-89C5-41210872B1BF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551C798-895F-4E03-A1FD-5D06C817D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9DFBD2B-E590-4691-82F6-32A9D334B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DBED-77E1-46BE-937C-B13887627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A52AF9-68FD-40CD-A074-5A2C73A6A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871D6EE-9BCD-4373-AECF-E41D7B39F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A5B650E-08DE-4547-8332-60D71666A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081C932-A331-45B4-8B8F-9E3B8AF40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5DA66C2-3F6D-4CEF-ADEC-7CCEA443B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AA7F513-B31E-4379-A68D-A3D151B01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C9E-B359-4077-89C5-41210872B1BF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B62E882-5C6E-4E7D-9F69-67B09BC6B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955B051-5D0F-44CC-B006-692FE7B35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DBED-77E1-46BE-937C-B13887627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2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3397B9-1912-4C10-9E0D-7E61D1DC0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346B52D-0E94-4241-BEC1-59A31811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C9E-B359-4077-89C5-41210872B1BF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A2FB92B-5440-451D-9B2B-70D190670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5090694-1564-44C1-A351-A8C4F5CF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DBED-77E1-46BE-937C-B13887627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8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9A57B98-7D58-4F02-ADDC-E65D947F3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C9E-B359-4077-89C5-41210872B1BF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D9002EA-486C-4C18-9828-046198E3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E00176F-7482-4D55-82AF-597982340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DBED-77E1-46BE-937C-B13887627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7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DB18F3-E975-421C-9453-4FFAB00C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279109-1737-4EE4-907D-C43F5110A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54D8414-F31E-413D-8557-C725029B4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7BA84FF-824F-47F2-ADE4-0E970E9B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C9E-B359-4077-89C5-41210872B1BF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D49DAB5-E54B-4802-A83A-6E5F4F83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412BEF8-9B88-4C3C-8A15-8606384DD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DBED-77E1-46BE-937C-B13887627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9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3947A9-1281-400E-B88F-C15D676B0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54D2574-3CE5-4896-8661-745B74F2D0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906CED2-1AA5-4989-94C0-02ACF37B8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3104A37-1D53-4C4A-93F7-00206143F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C9E-B359-4077-89C5-41210872B1BF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1806E85-77D3-4583-96F1-2CBC16B9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9CC481C-4B01-4D18-BB50-77800BC3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DBED-77E1-46BE-937C-B13887627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3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08DCC75-24F6-4185-8FD1-93D5D43D9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08F67EC-0DA5-403C-9566-74B310D08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DA5A817-7F31-47FC-82E1-73E9CAB67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49C9E-B359-4077-89C5-41210872B1BF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048A94-5EFC-4908-8FF9-943485937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0769DE-8B05-4108-AEB1-94E0FE912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FDBED-77E1-46BE-937C-B13887627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mirandaceleste/718325703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mirandaceleste/718325703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mirandaceleste/718325703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mirandaceleste/718325703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mirandaceleste/718325703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mirandaceleste/718325703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A7489B4-8ED0-467D-B93F-8D627D9D096F}"/>
              </a:ext>
            </a:extLst>
          </p:cNvPr>
          <p:cNvSpPr txBox="1"/>
          <p:nvPr/>
        </p:nvSpPr>
        <p:spPr>
          <a:xfrm>
            <a:off x="2667000" y="6858000"/>
            <a:ext cx="685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www.flickr.com/photos/mirandaceleste/7183257038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2470B1F-114A-4193-8448-149888D5B42D}"/>
              </a:ext>
            </a:extLst>
          </p:cNvPr>
          <p:cNvSpPr txBox="1"/>
          <p:nvPr/>
        </p:nvSpPr>
        <p:spPr>
          <a:xfrm>
            <a:off x="1194547" y="1378799"/>
            <a:ext cx="9802906" cy="267765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role of a Supreme Court judge is one that is prestigious, highly important, and provides many rewards. It includes a tremendous amount of responsibility involving the interpretation of the law of the land, making decisions on high profile cases, and setting precedent for policy to be followed by our country.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59F5F0C-E8E6-4CA5-A06B-288D5086873F}"/>
              </a:ext>
            </a:extLst>
          </p:cNvPr>
          <p:cNvSpPr txBox="1"/>
          <p:nvPr/>
        </p:nvSpPr>
        <p:spPr>
          <a:xfrm>
            <a:off x="0" y="3048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LIFELONG APPOINTMENT</a:t>
            </a:r>
          </a:p>
        </p:txBody>
      </p:sp>
    </p:spTree>
    <p:extLst>
      <p:ext uri="{BB962C8B-B14F-4D97-AF65-F5344CB8AC3E}">
        <p14:creationId xmlns:p14="http://schemas.microsoft.com/office/powerpoint/2010/main" val="125580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A7489B4-8ED0-467D-B93F-8D627D9D096F}"/>
              </a:ext>
            </a:extLst>
          </p:cNvPr>
          <p:cNvSpPr txBox="1"/>
          <p:nvPr/>
        </p:nvSpPr>
        <p:spPr>
          <a:xfrm>
            <a:off x="2667000" y="6858000"/>
            <a:ext cx="685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www.flickr.com/photos/mirandaceleste/7183257038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2470B1F-114A-4193-8448-149888D5B42D}"/>
              </a:ext>
            </a:extLst>
          </p:cNvPr>
          <p:cNvSpPr txBox="1"/>
          <p:nvPr/>
        </p:nvSpPr>
        <p:spPr>
          <a:xfrm>
            <a:off x="1194547" y="1378799"/>
            <a:ext cx="9802906" cy="2246769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It is a lifelong appointment that includes many rewards: An annual salary in excess of a quarter million dollars; Three months off a year; Many opportunities to earn speaking fees; Outstanding health care; One can retire after 10 years at age 70 or 15 years at age 65 with your ending annual salary for life.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59F5F0C-E8E6-4CA5-A06B-288D5086873F}"/>
              </a:ext>
            </a:extLst>
          </p:cNvPr>
          <p:cNvSpPr txBox="1"/>
          <p:nvPr/>
        </p:nvSpPr>
        <p:spPr>
          <a:xfrm>
            <a:off x="0" y="3048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LIFELONG APPOINTMENT</a:t>
            </a:r>
          </a:p>
        </p:txBody>
      </p:sp>
    </p:spTree>
    <p:extLst>
      <p:ext uri="{BB962C8B-B14F-4D97-AF65-F5344CB8AC3E}">
        <p14:creationId xmlns:p14="http://schemas.microsoft.com/office/powerpoint/2010/main" val="15307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A7489B4-8ED0-467D-B93F-8D627D9D096F}"/>
              </a:ext>
            </a:extLst>
          </p:cNvPr>
          <p:cNvSpPr txBox="1"/>
          <p:nvPr/>
        </p:nvSpPr>
        <p:spPr>
          <a:xfrm>
            <a:off x="2667000" y="6858000"/>
            <a:ext cx="685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www.flickr.com/photos/mirandaceleste/7183257038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59F5F0C-E8E6-4CA5-A06B-288D5086873F}"/>
              </a:ext>
            </a:extLst>
          </p:cNvPr>
          <p:cNvSpPr txBox="1"/>
          <p:nvPr/>
        </p:nvSpPr>
        <p:spPr>
          <a:xfrm>
            <a:off x="0" y="3048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LIFELONG APPOINTMENT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9D2A172-EEFD-469A-AA0C-07C92110FEBE}"/>
              </a:ext>
            </a:extLst>
          </p:cNvPr>
          <p:cNvSpPr txBox="1"/>
          <p:nvPr/>
        </p:nvSpPr>
        <p:spPr>
          <a:xfrm>
            <a:off x="1208087" y="1389281"/>
            <a:ext cx="9775825" cy="239879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>
                <a:highlight>
                  <a:srgbClr val="FFFF00"/>
                </a:highlight>
              </a:rPr>
              <a:t>A Christian also has important responsibilities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Example to others (</a:t>
            </a:r>
            <a:r>
              <a:rPr lang="en-US" sz="2400" b="1" dirty="0"/>
              <a:t>1 Timothy 4:12-16</a:t>
            </a:r>
            <a:r>
              <a:rPr lang="en-US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Influence and teach others to come to Christ (</a:t>
            </a:r>
            <a:r>
              <a:rPr lang="en-US" sz="2400" b="1" dirty="0"/>
              <a:t>Matthew 5:13-16</a:t>
            </a:r>
            <a:r>
              <a:rPr lang="en-US" sz="2400" dirty="0"/>
              <a:t>)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 soldier in the Lord’s army (</a:t>
            </a:r>
            <a:r>
              <a:rPr lang="en-US" sz="2400" b="1" dirty="0"/>
              <a:t>2 Timothy 2:3-4</a:t>
            </a:r>
            <a:r>
              <a:rPr lang="en-US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Priests in the eternal Kingdom of Jesus Christ (</a:t>
            </a:r>
            <a:r>
              <a:rPr lang="en-US" sz="2400" b="1" dirty="0"/>
              <a:t>1 Peter 2:4-5, 9-10</a:t>
            </a:r>
            <a:r>
              <a:rPr lang="en-US" sz="2400" dirty="0"/>
              <a:t>)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Ambassadors of Jesus (</a:t>
            </a:r>
            <a:r>
              <a:rPr lang="en-US" sz="2400" b="1" dirty="0"/>
              <a:t>2 Corinthians 5:20</a:t>
            </a:r>
            <a:r>
              <a:rPr lang="en-US" sz="24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66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A7489B4-8ED0-467D-B93F-8D627D9D096F}"/>
              </a:ext>
            </a:extLst>
          </p:cNvPr>
          <p:cNvSpPr txBox="1"/>
          <p:nvPr/>
        </p:nvSpPr>
        <p:spPr>
          <a:xfrm>
            <a:off x="2667000" y="6858000"/>
            <a:ext cx="685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www.flickr.com/photos/mirandaceleste/7183257038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59F5F0C-E8E6-4CA5-A06B-288D5086873F}"/>
              </a:ext>
            </a:extLst>
          </p:cNvPr>
          <p:cNvSpPr txBox="1"/>
          <p:nvPr/>
        </p:nvSpPr>
        <p:spPr>
          <a:xfrm>
            <a:off x="0" y="3048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LIFELONG APPOINTMENT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9D2A172-EEFD-469A-AA0C-07C92110FEBE}"/>
              </a:ext>
            </a:extLst>
          </p:cNvPr>
          <p:cNvSpPr txBox="1"/>
          <p:nvPr/>
        </p:nvSpPr>
        <p:spPr>
          <a:xfrm>
            <a:off x="1208087" y="1389281"/>
            <a:ext cx="9775825" cy="210333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b="1" i="1" dirty="0">
                <a:highlight>
                  <a:srgbClr val="FFFF00"/>
                </a:highlight>
              </a:rPr>
              <a:t>A Christian also enjoys great rewards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Physical provisions while on earth (</a:t>
            </a:r>
            <a:r>
              <a:rPr lang="en-US" sz="2400" b="1" dirty="0"/>
              <a:t>Mark 10:28-31</a:t>
            </a:r>
            <a:r>
              <a:rPr lang="en-US" sz="2400" dirty="0"/>
              <a:t>)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Perfect spiritual health care (</a:t>
            </a:r>
            <a:r>
              <a:rPr lang="en-US" sz="2400" b="1" dirty="0"/>
              <a:t>1 John 1:8-10</a:t>
            </a:r>
            <a:r>
              <a:rPr lang="en-US" sz="2400" dirty="0"/>
              <a:t>)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Mental health care (</a:t>
            </a:r>
            <a:r>
              <a:rPr lang="en-US" sz="2400" b="1" dirty="0"/>
              <a:t>Ephesians 4:20-24</a:t>
            </a:r>
            <a:r>
              <a:rPr lang="en-US" sz="2400" dirty="0"/>
              <a:t>)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It can be a lifelong/eternal appointment (</a:t>
            </a:r>
            <a:r>
              <a:rPr lang="en-US" sz="2400" b="1" dirty="0"/>
              <a:t>Matthew 6:19-21, 7:13-14</a:t>
            </a:r>
            <a:r>
              <a:rPr lang="en-US" sz="24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7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A7489B4-8ED0-467D-B93F-8D627D9D096F}"/>
              </a:ext>
            </a:extLst>
          </p:cNvPr>
          <p:cNvSpPr txBox="1"/>
          <p:nvPr/>
        </p:nvSpPr>
        <p:spPr>
          <a:xfrm>
            <a:off x="2667000" y="6858000"/>
            <a:ext cx="685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www.flickr.com/photos/mirandaceleste/7183257038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59F5F0C-E8E6-4CA5-A06B-288D5086873F}"/>
              </a:ext>
            </a:extLst>
          </p:cNvPr>
          <p:cNvSpPr txBox="1"/>
          <p:nvPr/>
        </p:nvSpPr>
        <p:spPr>
          <a:xfrm>
            <a:off x="0" y="3048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LIFELONG APPOINTMENT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9D2A172-EEFD-469A-AA0C-07C92110FEBE}"/>
              </a:ext>
            </a:extLst>
          </p:cNvPr>
          <p:cNvSpPr txBox="1"/>
          <p:nvPr/>
        </p:nvSpPr>
        <p:spPr>
          <a:xfrm>
            <a:off x="900953" y="1389281"/>
            <a:ext cx="10340788" cy="247266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b="1" i="1" dirty="0">
                <a:highlight>
                  <a:srgbClr val="FFFF00"/>
                </a:highlight>
              </a:rPr>
              <a:t>Although Christians are not sworn in, they are required to make a commitment</a:t>
            </a:r>
            <a:endParaRPr lang="en-US" sz="2400" i="1" dirty="0">
              <a:highlight>
                <a:srgbClr val="FFFF00"/>
              </a:highlight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One must believe and give the good confession (</a:t>
            </a:r>
            <a:r>
              <a:rPr lang="en-US" sz="2400" b="1" dirty="0"/>
              <a:t>1 Tim. 6:12</a:t>
            </a:r>
            <a:r>
              <a:rPr lang="en-US" sz="2400" dirty="0"/>
              <a:t>)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Repent of your sins (</a:t>
            </a:r>
            <a:r>
              <a:rPr lang="en-US" sz="2400" b="1" dirty="0"/>
              <a:t>Luke 13:3</a:t>
            </a:r>
            <a:r>
              <a:rPr lang="en-US" sz="2400" dirty="0"/>
              <a:t>)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Be baptized in water for the remission of your sins (</a:t>
            </a:r>
            <a:r>
              <a:rPr lang="en-US" sz="2400" b="1"/>
              <a:t>Acts </a:t>
            </a:r>
            <a:r>
              <a:rPr lang="en-US" sz="2400" b="1" smtClean="0"/>
              <a:t>8:36-38</a:t>
            </a:r>
            <a:r>
              <a:rPr lang="en-US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Commit to grow in the knowledge of the Lord (</a:t>
            </a:r>
            <a:r>
              <a:rPr lang="en-US" sz="2400" b="1" dirty="0"/>
              <a:t>2 Peter 3:17-18</a:t>
            </a:r>
            <a:r>
              <a:rPr lang="en-US" sz="2400" dirty="0"/>
              <a:t>)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Diligently serve the Lord (</a:t>
            </a:r>
            <a:r>
              <a:rPr lang="en-US" sz="2400" b="1" dirty="0"/>
              <a:t>1 Corinthians 15:58; Hebrews 4:11</a:t>
            </a:r>
            <a:r>
              <a:rPr lang="en-US" sz="24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0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A7489B4-8ED0-467D-B93F-8D627D9D096F}"/>
              </a:ext>
            </a:extLst>
          </p:cNvPr>
          <p:cNvSpPr txBox="1"/>
          <p:nvPr/>
        </p:nvSpPr>
        <p:spPr>
          <a:xfrm>
            <a:off x="2667000" y="6858000"/>
            <a:ext cx="685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www.flickr.com/photos/mirandaceleste/7183257038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2470B1F-114A-4193-8448-149888D5B42D}"/>
              </a:ext>
            </a:extLst>
          </p:cNvPr>
          <p:cNvSpPr txBox="1"/>
          <p:nvPr/>
        </p:nvSpPr>
        <p:spPr>
          <a:xfrm>
            <a:off x="1194547" y="1378799"/>
            <a:ext cx="9802906" cy="255454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 lifelong appointment:</a:t>
            </a:r>
            <a:r>
              <a:rPr lang="en-US" sz="3200" dirty="0"/>
              <a:t> The big difference between an appointment to a position in this life and an appointment to the Kingdom of God, is that by being a disciple in the Kingdom of God you reap rewards in this life and an eternal reward in Heaven (</a:t>
            </a:r>
            <a:r>
              <a:rPr lang="en-US" sz="3200" b="1" dirty="0"/>
              <a:t>Acts 13:48</a:t>
            </a:r>
            <a:r>
              <a:rPr lang="en-US" sz="3200" dirty="0"/>
              <a:t>)!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59F5F0C-E8E6-4CA5-A06B-288D5086873F}"/>
              </a:ext>
            </a:extLst>
          </p:cNvPr>
          <p:cNvSpPr txBox="1"/>
          <p:nvPr/>
        </p:nvSpPr>
        <p:spPr>
          <a:xfrm>
            <a:off x="0" y="3048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LIFELONG APPOINTMENT</a:t>
            </a:r>
          </a:p>
        </p:txBody>
      </p:sp>
    </p:spTree>
    <p:extLst>
      <p:ext uri="{BB962C8B-B14F-4D97-AF65-F5344CB8AC3E}">
        <p14:creationId xmlns:p14="http://schemas.microsoft.com/office/powerpoint/2010/main" val="117729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421</Words>
  <Application>Microsoft Office PowerPoint</Application>
  <PresentationFormat>Custom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Wade, Murray</dc:creator>
  <cp:lastModifiedBy>Murray</cp:lastModifiedBy>
  <cp:revision>15</cp:revision>
  <dcterms:created xsi:type="dcterms:W3CDTF">2018-11-14T01:49:51Z</dcterms:created>
  <dcterms:modified xsi:type="dcterms:W3CDTF">2018-11-17T13:46:32Z</dcterms:modified>
</cp:coreProperties>
</file>