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59" r:id="rId6"/>
    <p:sldId id="260" r:id="rId7"/>
    <p:sldId id="262"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95" d="100"/>
          <a:sy n="95" d="100"/>
        </p:scale>
        <p:origin x="67"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C482-DB15-440C-9F78-844DE5E314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CB99BD-C7E4-4652-9C2B-0E6781534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2F3DEA-73AE-4388-918C-A2EF18479042}"/>
              </a:ext>
            </a:extLst>
          </p:cNvPr>
          <p:cNvSpPr>
            <a:spLocks noGrp="1"/>
          </p:cNvSpPr>
          <p:nvPr>
            <p:ph type="dt" sz="half" idx="10"/>
          </p:nvPr>
        </p:nvSpPr>
        <p:spPr/>
        <p:txBody>
          <a:bodyPr/>
          <a:lstStyle/>
          <a:p>
            <a:fld id="{FCB7C21B-D93B-4B0F-9E76-654690944FA5}" type="datetimeFigureOut">
              <a:rPr lang="en-US" smtClean="0"/>
              <a:t>9/15/2018</a:t>
            </a:fld>
            <a:endParaRPr lang="en-US"/>
          </a:p>
        </p:txBody>
      </p:sp>
      <p:sp>
        <p:nvSpPr>
          <p:cNvPr id="5" name="Footer Placeholder 4">
            <a:extLst>
              <a:ext uri="{FF2B5EF4-FFF2-40B4-BE49-F238E27FC236}">
                <a16:creationId xmlns:a16="http://schemas.microsoft.com/office/drawing/2014/main" id="{411DFA9D-0299-484C-B4A6-5EA964D01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01ADD-3080-489C-9CAB-31EC5DB76B4F}"/>
              </a:ext>
            </a:extLst>
          </p:cNvPr>
          <p:cNvSpPr>
            <a:spLocks noGrp="1"/>
          </p:cNvSpPr>
          <p:nvPr>
            <p:ph type="sldNum" sz="quarter" idx="12"/>
          </p:nvPr>
        </p:nvSpPr>
        <p:spPr/>
        <p:txBody>
          <a:bodyPr/>
          <a:lstStyle/>
          <a:p>
            <a:fld id="{B84DA8B5-E232-4B68-8C97-79A753B5C8B2}" type="slidenum">
              <a:rPr lang="en-US" smtClean="0"/>
              <a:t>‹#›</a:t>
            </a:fld>
            <a:endParaRPr lang="en-US"/>
          </a:p>
        </p:txBody>
      </p:sp>
    </p:spTree>
    <p:extLst>
      <p:ext uri="{BB962C8B-B14F-4D97-AF65-F5344CB8AC3E}">
        <p14:creationId xmlns:p14="http://schemas.microsoft.com/office/powerpoint/2010/main" val="319564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1A42-CA8F-473C-AD6E-CD67853236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89CA1-0B6F-4E1D-A7D4-4CD6F72339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584891-0FAF-4B86-BAC9-37EAED119295}"/>
              </a:ext>
            </a:extLst>
          </p:cNvPr>
          <p:cNvSpPr>
            <a:spLocks noGrp="1"/>
          </p:cNvSpPr>
          <p:nvPr>
            <p:ph type="dt" sz="half" idx="10"/>
          </p:nvPr>
        </p:nvSpPr>
        <p:spPr/>
        <p:txBody>
          <a:bodyPr/>
          <a:lstStyle/>
          <a:p>
            <a:fld id="{FCB7C21B-D93B-4B0F-9E76-654690944FA5}" type="datetimeFigureOut">
              <a:rPr lang="en-US" smtClean="0"/>
              <a:t>9/15/2018</a:t>
            </a:fld>
            <a:endParaRPr lang="en-US"/>
          </a:p>
        </p:txBody>
      </p:sp>
      <p:sp>
        <p:nvSpPr>
          <p:cNvPr id="5" name="Footer Placeholder 4">
            <a:extLst>
              <a:ext uri="{FF2B5EF4-FFF2-40B4-BE49-F238E27FC236}">
                <a16:creationId xmlns:a16="http://schemas.microsoft.com/office/drawing/2014/main" id="{C9E9F7FE-3FB0-43E1-9DE2-00579F14D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E85AE-CA79-409D-ACDE-89FF15012690}"/>
              </a:ext>
            </a:extLst>
          </p:cNvPr>
          <p:cNvSpPr>
            <a:spLocks noGrp="1"/>
          </p:cNvSpPr>
          <p:nvPr>
            <p:ph type="sldNum" sz="quarter" idx="12"/>
          </p:nvPr>
        </p:nvSpPr>
        <p:spPr/>
        <p:txBody>
          <a:bodyPr/>
          <a:lstStyle/>
          <a:p>
            <a:fld id="{B84DA8B5-E232-4B68-8C97-79A753B5C8B2}" type="slidenum">
              <a:rPr lang="en-US" smtClean="0"/>
              <a:t>‹#›</a:t>
            </a:fld>
            <a:endParaRPr lang="en-US"/>
          </a:p>
        </p:txBody>
      </p:sp>
    </p:spTree>
    <p:extLst>
      <p:ext uri="{BB962C8B-B14F-4D97-AF65-F5344CB8AC3E}">
        <p14:creationId xmlns:p14="http://schemas.microsoft.com/office/powerpoint/2010/main" val="300304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C745AE-CE45-4690-BEB2-EF0E29AE8C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455491-FE00-44BF-B47D-2BC264349E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E630A-DF71-4679-9637-4798C1A8298B}"/>
              </a:ext>
            </a:extLst>
          </p:cNvPr>
          <p:cNvSpPr>
            <a:spLocks noGrp="1"/>
          </p:cNvSpPr>
          <p:nvPr>
            <p:ph type="dt" sz="half" idx="10"/>
          </p:nvPr>
        </p:nvSpPr>
        <p:spPr/>
        <p:txBody>
          <a:bodyPr/>
          <a:lstStyle/>
          <a:p>
            <a:fld id="{FCB7C21B-D93B-4B0F-9E76-654690944FA5}" type="datetimeFigureOut">
              <a:rPr lang="en-US" smtClean="0"/>
              <a:t>9/15/2018</a:t>
            </a:fld>
            <a:endParaRPr lang="en-US"/>
          </a:p>
        </p:txBody>
      </p:sp>
      <p:sp>
        <p:nvSpPr>
          <p:cNvPr id="5" name="Footer Placeholder 4">
            <a:extLst>
              <a:ext uri="{FF2B5EF4-FFF2-40B4-BE49-F238E27FC236}">
                <a16:creationId xmlns:a16="http://schemas.microsoft.com/office/drawing/2014/main" id="{039B0292-0F43-4B13-9903-3B4489ADC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569BF-CB4A-4F9E-98F6-1A191130C3A0}"/>
              </a:ext>
            </a:extLst>
          </p:cNvPr>
          <p:cNvSpPr>
            <a:spLocks noGrp="1"/>
          </p:cNvSpPr>
          <p:nvPr>
            <p:ph type="sldNum" sz="quarter" idx="12"/>
          </p:nvPr>
        </p:nvSpPr>
        <p:spPr/>
        <p:txBody>
          <a:bodyPr/>
          <a:lstStyle/>
          <a:p>
            <a:fld id="{B84DA8B5-E232-4B68-8C97-79A753B5C8B2}" type="slidenum">
              <a:rPr lang="en-US" smtClean="0"/>
              <a:t>‹#›</a:t>
            </a:fld>
            <a:endParaRPr lang="en-US"/>
          </a:p>
        </p:txBody>
      </p:sp>
    </p:spTree>
    <p:extLst>
      <p:ext uri="{BB962C8B-B14F-4D97-AF65-F5344CB8AC3E}">
        <p14:creationId xmlns:p14="http://schemas.microsoft.com/office/powerpoint/2010/main" val="331245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9A18-A82E-47B0-9981-0154C2E45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27B9EB-3DA4-4D35-89FE-96BB5BFF04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A1717-DBB6-4D3A-9617-0393B9528EC5}"/>
              </a:ext>
            </a:extLst>
          </p:cNvPr>
          <p:cNvSpPr>
            <a:spLocks noGrp="1"/>
          </p:cNvSpPr>
          <p:nvPr>
            <p:ph type="dt" sz="half" idx="10"/>
          </p:nvPr>
        </p:nvSpPr>
        <p:spPr/>
        <p:txBody>
          <a:bodyPr/>
          <a:lstStyle/>
          <a:p>
            <a:fld id="{FCB7C21B-D93B-4B0F-9E76-654690944FA5}" type="datetimeFigureOut">
              <a:rPr lang="en-US" smtClean="0"/>
              <a:t>9/15/2018</a:t>
            </a:fld>
            <a:endParaRPr lang="en-US"/>
          </a:p>
        </p:txBody>
      </p:sp>
      <p:sp>
        <p:nvSpPr>
          <p:cNvPr id="5" name="Footer Placeholder 4">
            <a:extLst>
              <a:ext uri="{FF2B5EF4-FFF2-40B4-BE49-F238E27FC236}">
                <a16:creationId xmlns:a16="http://schemas.microsoft.com/office/drawing/2014/main" id="{93A21CD9-DAB7-4EC6-8FA1-2765484F1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EF80D-423E-45EB-B751-3B2FC66C2798}"/>
              </a:ext>
            </a:extLst>
          </p:cNvPr>
          <p:cNvSpPr>
            <a:spLocks noGrp="1"/>
          </p:cNvSpPr>
          <p:nvPr>
            <p:ph type="sldNum" sz="quarter" idx="12"/>
          </p:nvPr>
        </p:nvSpPr>
        <p:spPr/>
        <p:txBody>
          <a:bodyPr/>
          <a:lstStyle/>
          <a:p>
            <a:fld id="{B84DA8B5-E232-4B68-8C97-79A753B5C8B2}" type="slidenum">
              <a:rPr lang="en-US" smtClean="0"/>
              <a:t>‹#›</a:t>
            </a:fld>
            <a:endParaRPr lang="en-US"/>
          </a:p>
        </p:txBody>
      </p:sp>
    </p:spTree>
    <p:extLst>
      <p:ext uri="{BB962C8B-B14F-4D97-AF65-F5344CB8AC3E}">
        <p14:creationId xmlns:p14="http://schemas.microsoft.com/office/powerpoint/2010/main" val="191743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D9B8-6ED3-42A1-83D5-A9370D1E8A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968C9-A687-445C-A3CC-AD2EAD3B79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C6B2F8-FA01-464C-9C3E-0AB4FFE4CE91}"/>
              </a:ext>
            </a:extLst>
          </p:cNvPr>
          <p:cNvSpPr>
            <a:spLocks noGrp="1"/>
          </p:cNvSpPr>
          <p:nvPr>
            <p:ph type="dt" sz="half" idx="10"/>
          </p:nvPr>
        </p:nvSpPr>
        <p:spPr/>
        <p:txBody>
          <a:bodyPr/>
          <a:lstStyle/>
          <a:p>
            <a:fld id="{FCB7C21B-D93B-4B0F-9E76-654690944FA5}" type="datetimeFigureOut">
              <a:rPr lang="en-US" smtClean="0"/>
              <a:t>9/15/2018</a:t>
            </a:fld>
            <a:endParaRPr lang="en-US"/>
          </a:p>
        </p:txBody>
      </p:sp>
      <p:sp>
        <p:nvSpPr>
          <p:cNvPr id="5" name="Footer Placeholder 4">
            <a:extLst>
              <a:ext uri="{FF2B5EF4-FFF2-40B4-BE49-F238E27FC236}">
                <a16:creationId xmlns:a16="http://schemas.microsoft.com/office/drawing/2014/main" id="{EB22BFF5-2266-48CC-A237-16664224F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4F8FC-2C10-44FF-AD1C-D51B80D208F6}"/>
              </a:ext>
            </a:extLst>
          </p:cNvPr>
          <p:cNvSpPr>
            <a:spLocks noGrp="1"/>
          </p:cNvSpPr>
          <p:nvPr>
            <p:ph type="sldNum" sz="quarter" idx="12"/>
          </p:nvPr>
        </p:nvSpPr>
        <p:spPr/>
        <p:txBody>
          <a:bodyPr/>
          <a:lstStyle/>
          <a:p>
            <a:fld id="{B84DA8B5-E232-4B68-8C97-79A753B5C8B2}" type="slidenum">
              <a:rPr lang="en-US" smtClean="0"/>
              <a:t>‹#›</a:t>
            </a:fld>
            <a:endParaRPr lang="en-US"/>
          </a:p>
        </p:txBody>
      </p:sp>
    </p:spTree>
    <p:extLst>
      <p:ext uri="{BB962C8B-B14F-4D97-AF65-F5344CB8AC3E}">
        <p14:creationId xmlns:p14="http://schemas.microsoft.com/office/powerpoint/2010/main" val="53071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66DD-8221-4894-9E48-08F59142C9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1EB1E-9C0D-4B5A-898B-0964B285A4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319217-3B0B-4D3D-B2DC-E63FE984AD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1B517A-8A2C-4822-9A1F-85E582609CDD}"/>
              </a:ext>
            </a:extLst>
          </p:cNvPr>
          <p:cNvSpPr>
            <a:spLocks noGrp="1"/>
          </p:cNvSpPr>
          <p:nvPr>
            <p:ph type="dt" sz="half" idx="10"/>
          </p:nvPr>
        </p:nvSpPr>
        <p:spPr/>
        <p:txBody>
          <a:bodyPr/>
          <a:lstStyle/>
          <a:p>
            <a:fld id="{FCB7C21B-D93B-4B0F-9E76-654690944FA5}" type="datetimeFigureOut">
              <a:rPr lang="en-US" smtClean="0"/>
              <a:t>9/15/2018</a:t>
            </a:fld>
            <a:endParaRPr lang="en-US"/>
          </a:p>
        </p:txBody>
      </p:sp>
      <p:sp>
        <p:nvSpPr>
          <p:cNvPr id="6" name="Footer Placeholder 5">
            <a:extLst>
              <a:ext uri="{FF2B5EF4-FFF2-40B4-BE49-F238E27FC236}">
                <a16:creationId xmlns:a16="http://schemas.microsoft.com/office/drawing/2014/main" id="{AC69987F-2DE3-4CC6-ABE1-05D812E181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3050F-59B5-45A3-8064-0969DB9C2C40}"/>
              </a:ext>
            </a:extLst>
          </p:cNvPr>
          <p:cNvSpPr>
            <a:spLocks noGrp="1"/>
          </p:cNvSpPr>
          <p:nvPr>
            <p:ph type="sldNum" sz="quarter" idx="12"/>
          </p:nvPr>
        </p:nvSpPr>
        <p:spPr/>
        <p:txBody>
          <a:bodyPr/>
          <a:lstStyle/>
          <a:p>
            <a:fld id="{B84DA8B5-E232-4B68-8C97-79A753B5C8B2}" type="slidenum">
              <a:rPr lang="en-US" smtClean="0"/>
              <a:t>‹#›</a:t>
            </a:fld>
            <a:endParaRPr lang="en-US"/>
          </a:p>
        </p:txBody>
      </p:sp>
    </p:spTree>
    <p:extLst>
      <p:ext uri="{BB962C8B-B14F-4D97-AF65-F5344CB8AC3E}">
        <p14:creationId xmlns:p14="http://schemas.microsoft.com/office/powerpoint/2010/main" val="90866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7505-40AF-4FE3-8CC6-A6CB95CF1D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2ECB1-3CF1-4DFC-92D1-CA9391CB88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00A760-EEF8-46A0-8024-AA63CEEAB3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E94352-8CD8-4288-824F-6A6531645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059134-76C9-4C18-823F-FEE5241A4D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62EBD8-9D17-4AE8-92F3-4B95CF3D4545}"/>
              </a:ext>
            </a:extLst>
          </p:cNvPr>
          <p:cNvSpPr>
            <a:spLocks noGrp="1"/>
          </p:cNvSpPr>
          <p:nvPr>
            <p:ph type="dt" sz="half" idx="10"/>
          </p:nvPr>
        </p:nvSpPr>
        <p:spPr/>
        <p:txBody>
          <a:bodyPr/>
          <a:lstStyle/>
          <a:p>
            <a:fld id="{FCB7C21B-D93B-4B0F-9E76-654690944FA5}" type="datetimeFigureOut">
              <a:rPr lang="en-US" smtClean="0"/>
              <a:t>9/15/2018</a:t>
            </a:fld>
            <a:endParaRPr lang="en-US"/>
          </a:p>
        </p:txBody>
      </p:sp>
      <p:sp>
        <p:nvSpPr>
          <p:cNvPr id="8" name="Footer Placeholder 7">
            <a:extLst>
              <a:ext uri="{FF2B5EF4-FFF2-40B4-BE49-F238E27FC236}">
                <a16:creationId xmlns:a16="http://schemas.microsoft.com/office/drawing/2014/main" id="{05159B02-5198-44B4-BD26-D1D44C4F85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A79D74-B401-4CD2-89C7-F2864D324FD7}"/>
              </a:ext>
            </a:extLst>
          </p:cNvPr>
          <p:cNvSpPr>
            <a:spLocks noGrp="1"/>
          </p:cNvSpPr>
          <p:nvPr>
            <p:ph type="sldNum" sz="quarter" idx="12"/>
          </p:nvPr>
        </p:nvSpPr>
        <p:spPr/>
        <p:txBody>
          <a:bodyPr/>
          <a:lstStyle/>
          <a:p>
            <a:fld id="{B84DA8B5-E232-4B68-8C97-79A753B5C8B2}" type="slidenum">
              <a:rPr lang="en-US" smtClean="0"/>
              <a:t>‹#›</a:t>
            </a:fld>
            <a:endParaRPr lang="en-US"/>
          </a:p>
        </p:txBody>
      </p:sp>
    </p:spTree>
    <p:extLst>
      <p:ext uri="{BB962C8B-B14F-4D97-AF65-F5344CB8AC3E}">
        <p14:creationId xmlns:p14="http://schemas.microsoft.com/office/powerpoint/2010/main" val="334787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F6352-C60A-4768-A996-B40F37B37A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B1A0FF-7EFB-4619-BA0B-E326B53AF43B}"/>
              </a:ext>
            </a:extLst>
          </p:cNvPr>
          <p:cNvSpPr>
            <a:spLocks noGrp="1"/>
          </p:cNvSpPr>
          <p:nvPr>
            <p:ph type="dt" sz="half" idx="10"/>
          </p:nvPr>
        </p:nvSpPr>
        <p:spPr/>
        <p:txBody>
          <a:bodyPr/>
          <a:lstStyle/>
          <a:p>
            <a:fld id="{FCB7C21B-D93B-4B0F-9E76-654690944FA5}" type="datetimeFigureOut">
              <a:rPr lang="en-US" smtClean="0"/>
              <a:t>9/15/2018</a:t>
            </a:fld>
            <a:endParaRPr lang="en-US"/>
          </a:p>
        </p:txBody>
      </p:sp>
      <p:sp>
        <p:nvSpPr>
          <p:cNvPr id="4" name="Footer Placeholder 3">
            <a:extLst>
              <a:ext uri="{FF2B5EF4-FFF2-40B4-BE49-F238E27FC236}">
                <a16:creationId xmlns:a16="http://schemas.microsoft.com/office/drawing/2014/main" id="{D8ED64B7-FA62-4B46-9737-2B39ABD98D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6A41EF-6249-4D4A-866E-B63084AE8B20}"/>
              </a:ext>
            </a:extLst>
          </p:cNvPr>
          <p:cNvSpPr>
            <a:spLocks noGrp="1"/>
          </p:cNvSpPr>
          <p:nvPr>
            <p:ph type="sldNum" sz="quarter" idx="12"/>
          </p:nvPr>
        </p:nvSpPr>
        <p:spPr/>
        <p:txBody>
          <a:bodyPr/>
          <a:lstStyle/>
          <a:p>
            <a:fld id="{B84DA8B5-E232-4B68-8C97-79A753B5C8B2}" type="slidenum">
              <a:rPr lang="en-US" smtClean="0"/>
              <a:t>‹#›</a:t>
            </a:fld>
            <a:endParaRPr lang="en-US"/>
          </a:p>
        </p:txBody>
      </p:sp>
    </p:spTree>
    <p:extLst>
      <p:ext uri="{BB962C8B-B14F-4D97-AF65-F5344CB8AC3E}">
        <p14:creationId xmlns:p14="http://schemas.microsoft.com/office/powerpoint/2010/main" val="174014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F2D5D-AD75-4312-9065-F4E089D4E37B}"/>
              </a:ext>
            </a:extLst>
          </p:cNvPr>
          <p:cNvSpPr>
            <a:spLocks noGrp="1"/>
          </p:cNvSpPr>
          <p:nvPr>
            <p:ph type="dt" sz="half" idx="10"/>
          </p:nvPr>
        </p:nvSpPr>
        <p:spPr/>
        <p:txBody>
          <a:bodyPr/>
          <a:lstStyle/>
          <a:p>
            <a:fld id="{FCB7C21B-D93B-4B0F-9E76-654690944FA5}" type="datetimeFigureOut">
              <a:rPr lang="en-US" smtClean="0"/>
              <a:t>9/15/2018</a:t>
            </a:fld>
            <a:endParaRPr lang="en-US"/>
          </a:p>
        </p:txBody>
      </p:sp>
      <p:sp>
        <p:nvSpPr>
          <p:cNvPr id="3" name="Footer Placeholder 2">
            <a:extLst>
              <a:ext uri="{FF2B5EF4-FFF2-40B4-BE49-F238E27FC236}">
                <a16:creationId xmlns:a16="http://schemas.microsoft.com/office/drawing/2014/main" id="{CA7C1F2C-BA94-40F4-BA5F-181A6A2B21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528645-B28C-445F-AE0D-96EBBA68A64A}"/>
              </a:ext>
            </a:extLst>
          </p:cNvPr>
          <p:cNvSpPr>
            <a:spLocks noGrp="1"/>
          </p:cNvSpPr>
          <p:nvPr>
            <p:ph type="sldNum" sz="quarter" idx="12"/>
          </p:nvPr>
        </p:nvSpPr>
        <p:spPr/>
        <p:txBody>
          <a:bodyPr/>
          <a:lstStyle/>
          <a:p>
            <a:fld id="{B84DA8B5-E232-4B68-8C97-79A753B5C8B2}" type="slidenum">
              <a:rPr lang="en-US" smtClean="0"/>
              <a:t>‹#›</a:t>
            </a:fld>
            <a:endParaRPr lang="en-US"/>
          </a:p>
        </p:txBody>
      </p:sp>
    </p:spTree>
    <p:extLst>
      <p:ext uri="{BB962C8B-B14F-4D97-AF65-F5344CB8AC3E}">
        <p14:creationId xmlns:p14="http://schemas.microsoft.com/office/powerpoint/2010/main" val="33251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79A8-5737-4F8C-B815-955D4677B2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9EA368-D455-459E-A6FE-840E2B75E3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F10D98-2AC7-4907-AF93-FA34AEE11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8A8BAE-7355-4FB0-B26D-42B08C2C7D1D}"/>
              </a:ext>
            </a:extLst>
          </p:cNvPr>
          <p:cNvSpPr>
            <a:spLocks noGrp="1"/>
          </p:cNvSpPr>
          <p:nvPr>
            <p:ph type="dt" sz="half" idx="10"/>
          </p:nvPr>
        </p:nvSpPr>
        <p:spPr/>
        <p:txBody>
          <a:bodyPr/>
          <a:lstStyle/>
          <a:p>
            <a:fld id="{FCB7C21B-D93B-4B0F-9E76-654690944FA5}" type="datetimeFigureOut">
              <a:rPr lang="en-US" smtClean="0"/>
              <a:t>9/15/2018</a:t>
            </a:fld>
            <a:endParaRPr lang="en-US"/>
          </a:p>
        </p:txBody>
      </p:sp>
      <p:sp>
        <p:nvSpPr>
          <p:cNvPr id="6" name="Footer Placeholder 5">
            <a:extLst>
              <a:ext uri="{FF2B5EF4-FFF2-40B4-BE49-F238E27FC236}">
                <a16:creationId xmlns:a16="http://schemas.microsoft.com/office/drawing/2014/main" id="{0B33B439-F7B8-45D1-A1DE-002714294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B8204B-F03B-46A4-BA9A-9AEFB60104A7}"/>
              </a:ext>
            </a:extLst>
          </p:cNvPr>
          <p:cNvSpPr>
            <a:spLocks noGrp="1"/>
          </p:cNvSpPr>
          <p:nvPr>
            <p:ph type="sldNum" sz="quarter" idx="12"/>
          </p:nvPr>
        </p:nvSpPr>
        <p:spPr/>
        <p:txBody>
          <a:bodyPr/>
          <a:lstStyle/>
          <a:p>
            <a:fld id="{B84DA8B5-E232-4B68-8C97-79A753B5C8B2}" type="slidenum">
              <a:rPr lang="en-US" smtClean="0"/>
              <a:t>‹#›</a:t>
            </a:fld>
            <a:endParaRPr lang="en-US"/>
          </a:p>
        </p:txBody>
      </p:sp>
    </p:spTree>
    <p:extLst>
      <p:ext uri="{BB962C8B-B14F-4D97-AF65-F5344CB8AC3E}">
        <p14:creationId xmlns:p14="http://schemas.microsoft.com/office/powerpoint/2010/main" val="19617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FD1D9-6AE6-4A33-861B-3C33E0D5E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6DE82B-3E4D-4AA4-A8C5-2A5C50EEDF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FDFB38-59B9-460C-BB58-19233D3CE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A7165C-2614-4465-90CD-91301D44E719}"/>
              </a:ext>
            </a:extLst>
          </p:cNvPr>
          <p:cNvSpPr>
            <a:spLocks noGrp="1"/>
          </p:cNvSpPr>
          <p:nvPr>
            <p:ph type="dt" sz="half" idx="10"/>
          </p:nvPr>
        </p:nvSpPr>
        <p:spPr/>
        <p:txBody>
          <a:bodyPr/>
          <a:lstStyle/>
          <a:p>
            <a:fld id="{FCB7C21B-D93B-4B0F-9E76-654690944FA5}" type="datetimeFigureOut">
              <a:rPr lang="en-US" smtClean="0"/>
              <a:t>9/15/2018</a:t>
            </a:fld>
            <a:endParaRPr lang="en-US"/>
          </a:p>
        </p:txBody>
      </p:sp>
      <p:sp>
        <p:nvSpPr>
          <p:cNvPr id="6" name="Footer Placeholder 5">
            <a:extLst>
              <a:ext uri="{FF2B5EF4-FFF2-40B4-BE49-F238E27FC236}">
                <a16:creationId xmlns:a16="http://schemas.microsoft.com/office/drawing/2014/main" id="{946793D3-E8B4-421E-93E5-EEA85DF76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D65C-D6B9-4527-9504-761A0B7B8C28}"/>
              </a:ext>
            </a:extLst>
          </p:cNvPr>
          <p:cNvSpPr>
            <a:spLocks noGrp="1"/>
          </p:cNvSpPr>
          <p:nvPr>
            <p:ph type="sldNum" sz="quarter" idx="12"/>
          </p:nvPr>
        </p:nvSpPr>
        <p:spPr/>
        <p:txBody>
          <a:bodyPr/>
          <a:lstStyle/>
          <a:p>
            <a:fld id="{B84DA8B5-E232-4B68-8C97-79A753B5C8B2}" type="slidenum">
              <a:rPr lang="en-US" smtClean="0"/>
              <a:t>‹#›</a:t>
            </a:fld>
            <a:endParaRPr lang="en-US"/>
          </a:p>
        </p:txBody>
      </p:sp>
    </p:spTree>
    <p:extLst>
      <p:ext uri="{BB962C8B-B14F-4D97-AF65-F5344CB8AC3E}">
        <p14:creationId xmlns:p14="http://schemas.microsoft.com/office/powerpoint/2010/main" val="1971186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0745A-EBDB-4F9D-92FB-D9D86F892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750D92-8E50-4691-B13D-546A1B5E50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BDEFF-52BA-445C-BC1A-4D078660B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7C21B-D93B-4B0F-9E76-654690944FA5}" type="datetimeFigureOut">
              <a:rPr lang="en-US" smtClean="0"/>
              <a:t>9/15/2018</a:t>
            </a:fld>
            <a:endParaRPr lang="en-US"/>
          </a:p>
        </p:txBody>
      </p:sp>
      <p:sp>
        <p:nvSpPr>
          <p:cNvPr id="5" name="Footer Placeholder 4">
            <a:extLst>
              <a:ext uri="{FF2B5EF4-FFF2-40B4-BE49-F238E27FC236}">
                <a16:creationId xmlns:a16="http://schemas.microsoft.com/office/drawing/2014/main" id="{0D5B456B-5F93-4E77-BE19-74C2BE089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04132-D585-4FFE-9FC4-6229A0C126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DA8B5-E232-4B68-8C97-79A753B5C8B2}" type="slidenum">
              <a:rPr lang="en-US" smtClean="0"/>
              <a:t>‹#›</a:t>
            </a:fld>
            <a:endParaRPr lang="en-US"/>
          </a:p>
        </p:txBody>
      </p:sp>
    </p:spTree>
    <p:extLst>
      <p:ext uri="{BB962C8B-B14F-4D97-AF65-F5344CB8AC3E}">
        <p14:creationId xmlns:p14="http://schemas.microsoft.com/office/powerpoint/2010/main" val="4112223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6F15-DA82-4B70-8114-54662CA387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121C92-D444-48CB-8FAE-C074B7560B6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6434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8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E98D-D02C-43F3-8D71-00D7F2ACF158}"/>
              </a:ext>
            </a:extLst>
          </p:cNvPr>
          <p:cNvSpPr>
            <a:spLocks noGrp="1"/>
          </p:cNvSpPr>
          <p:nvPr>
            <p:ph type="title"/>
          </p:nvPr>
        </p:nvSpPr>
        <p:spPr>
          <a:xfrm>
            <a:off x="278297" y="365125"/>
            <a:ext cx="11757990" cy="1325563"/>
          </a:xfrm>
        </p:spPr>
        <p:txBody>
          <a:bodyPr>
            <a:normAutofit/>
          </a:bodyPr>
          <a:lstStyle/>
          <a:p>
            <a:r>
              <a:rPr lang="en-US" sz="4500" dirty="0">
                <a:latin typeface="Berlin Sans FB Demi" panose="020E0802020502020306" pitchFamily="34" charset="0"/>
              </a:rPr>
              <a:t>How do we accomplish this transformation?</a:t>
            </a:r>
          </a:p>
        </p:txBody>
      </p:sp>
      <p:sp>
        <p:nvSpPr>
          <p:cNvPr id="3" name="Content Placeholder 2">
            <a:extLst>
              <a:ext uri="{FF2B5EF4-FFF2-40B4-BE49-F238E27FC236}">
                <a16:creationId xmlns:a16="http://schemas.microsoft.com/office/drawing/2014/main" id="{B31533DE-CF2C-41B8-B63B-CB138886DFCD}"/>
              </a:ext>
            </a:extLst>
          </p:cNvPr>
          <p:cNvSpPr>
            <a:spLocks noGrp="1"/>
          </p:cNvSpPr>
          <p:nvPr>
            <p:ph idx="1"/>
          </p:nvPr>
        </p:nvSpPr>
        <p:spPr>
          <a:xfrm>
            <a:off x="477078" y="1690688"/>
            <a:ext cx="10876722" cy="4802187"/>
          </a:xfrm>
        </p:spPr>
        <p:txBody>
          <a:bodyPr>
            <a:normAutofit fontScale="92500" lnSpcReduction="10000"/>
          </a:bodyPr>
          <a:lstStyle/>
          <a:p>
            <a:r>
              <a:rPr lang="en-US" sz="4000" b="1" dirty="0"/>
              <a:t>Through the gospel’s work on our hearts</a:t>
            </a:r>
          </a:p>
          <a:p>
            <a:pPr lvl="1"/>
            <a:r>
              <a:rPr lang="en-US" sz="3600" b="1" dirty="0"/>
              <a:t>Hebrews 4:12</a:t>
            </a:r>
          </a:p>
          <a:p>
            <a:pPr lvl="1"/>
            <a:r>
              <a:rPr lang="en-US" sz="3600" b="1" dirty="0"/>
              <a:t>2 Timothy 3:16-17</a:t>
            </a:r>
          </a:p>
          <a:p>
            <a:r>
              <a:rPr lang="en-US" sz="4000" b="1" dirty="0"/>
              <a:t>Through enduring trials</a:t>
            </a:r>
          </a:p>
          <a:p>
            <a:pPr lvl="1"/>
            <a:r>
              <a:rPr lang="en-US" sz="3600" b="1" dirty="0"/>
              <a:t>Romans 5:1-5</a:t>
            </a:r>
          </a:p>
          <a:p>
            <a:pPr lvl="1"/>
            <a:r>
              <a:rPr lang="en-US" sz="3600" b="1" dirty="0"/>
              <a:t>James 1:2-4</a:t>
            </a:r>
          </a:p>
          <a:p>
            <a:r>
              <a:rPr lang="en-US" sz="4000" b="1" dirty="0"/>
              <a:t>Looking to Christ</a:t>
            </a:r>
          </a:p>
          <a:p>
            <a:pPr lvl="1"/>
            <a:r>
              <a:rPr lang="en-US" sz="3600" b="1" dirty="0"/>
              <a:t>Philippians 3:7-8</a:t>
            </a:r>
          </a:p>
          <a:p>
            <a:pPr lvl="1"/>
            <a:r>
              <a:rPr lang="en-US" sz="3600" b="1" dirty="0"/>
              <a:t>Hebrews 12:1-3</a:t>
            </a:r>
          </a:p>
        </p:txBody>
      </p:sp>
    </p:spTree>
    <p:extLst>
      <p:ext uri="{BB962C8B-B14F-4D97-AF65-F5344CB8AC3E}">
        <p14:creationId xmlns:p14="http://schemas.microsoft.com/office/powerpoint/2010/main" val="122351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B273-E505-4DB4-8CA5-54BBB3F950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135829-E630-4C96-899E-CC2FC04D9E1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2775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540E-A89F-4013-9447-9C728E1C9EE2}"/>
              </a:ext>
            </a:extLst>
          </p:cNvPr>
          <p:cNvSpPr>
            <a:spLocks noGrp="1"/>
          </p:cNvSpPr>
          <p:nvPr>
            <p:ph type="ctrTitle"/>
          </p:nvPr>
        </p:nvSpPr>
        <p:spPr>
          <a:xfrm>
            <a:off x="1524000" y="2062162"/>
            <a:ext cx="9144000" cy="2387600"/>
          </a:xfrm>
        </p:spPr>
        <p:txBody>
          <a:bodyPr>
            <a:normAutofit fontScale="90000"/>
          </a:bodyPr>
          <a:lstStyle/>
          <a:p>
            <a:r>
              <a:rPr lang="en-US" sz="8800" dirty="0">
                <a:latin typeface="Berlin Sans FB Demi" panose="020E0802020502020306" pitchFamily="34" charset="0"/>
              </a:rPr>
              <a:t>The Gospel &amp; Transformation</a:t>
            </a:r>
          </a:p>
        </p:txBody>
      </p:sp>
      <p:sp>
        <p:nvSpPr>
          <p:cNvPr id="3" name="Subtitle 2">
            <a:extLst>
              <a:ext uri="{FF2B5EF4-FFF2-40B4-BE49-F238E27FC236}">
                <a16:creationId xmlns:a16="http://schemas.microsoft.com/office/drawing/2014/main" id="{918E7D5D-8597-4189-8336-27D86451D269}"/>
              </a:ext>
            </a:extLst>
          </p:cNvPr>
          <p:cNvSpPr>
            <a:spLocks noGrp="1"/>
          </p:cNvSpPr>
          <p:nvPr>
            <p:ph type="subTitle" idx="1"/>
          </p:nvPr>
        </p:nvSpPr>
        <p:spPr>
          <a:xfrm>
            <a:off x="1593574" y="4615830"/>
            <a:ext cx="9144000" cy="1655762"/>
          </a:xfrm>
        </p:spPr>
        <p:txBody>
          <a:bodyPr/>
          <a:lstStyle/>
          <a:p>
            <a:endParaRPr lang="en-US" dirty="0"/>
          </a:p>
        </p:txBody>
      </p:sp>
    </p:spTree>
    <p:extLst>
      <p:ext uri="{BB962C8B-B14F-4D97-AF65-F5344CB8AC3E}">
        <p14:creationId xmlns:p14="http://schemas.microsoft.com/office/powerpoint/2010/main" val="17575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A6279-7417-47BE-A518-5D7AC0FBFC8D}"/>
              </a:ext>
            </a:extLst>
          </p:cNvPr>
          <p:cNvSpPr>
            <a:spLocks noGrp="1"/>
          </p:cNvSpPr>
          <p:nvPr>
            <p:ph type="title"/>
          </p:nvPr>
        </p:nvSpPr>
        <p:spPr/>
        <p:txBody>
          <a:bodyPr>
            <a:normAutofit/>
          </a:bodyPr>
          <a:lstStyle/>
          <a:p>
            <a:r>
              <a:rPr lang="en-US" sz="6000" dirty="0">
                <a:latin typeface="Berlin Sans FB Demi" panose="020E0802020502020306" pitchFamily="34" charset="0"/>
              </a:rPr>
              <a:t>The Gospel of Transformation</a:t>
            </a:r>
          </a:p>
        </p:txBody>
      </p:sp>
      <p:sp>
        <p:nvSpPr>
          <p:cNvPr id="3" name="Content Placeholder 2">
            <a:extLst>
              <a:ext uri="{FF2B5EF4-FFF2-40B4-BE49-F238E27FC236}">
                <a16:creationId xmlns:a16="http://schemas.microsoft.com/office/drawing/2014/main" id="{E8D46E9F-E476-482A-8506-72B04511E331}"/>
              </a:ext>
            </a:extLst>
          </p:cNvPr>
          <p:cNvSpPr>
            <a:spLocks noGrp="1"/>
          </p:cNvSpPr>
          <p:nvPr>
            <p:ph idx="1"/>
          </p:nvPr>
        </p:nvSpPr>
        <p:spPr>
          <a:xfrm>
            <a:off x="838200" y="1825624"/>
            <a:ext cx="10515600" cy="4863933"/>
          </a:xfrm>
        </p:spPr>
        <p:txBody>
          <a:bodyPr>
            <a:normAutofit lnSpcReduction="10000"/>
          </a:bodyPr>
          <a:lstStyle/>
          <a:p>
            <a:r>
              <a:rPr lang="en-US" sz="3600" b="1" i="1" dirty="0"/>
              <a:t>“But we all, with unveiled face, beholding as in a mirror the glory of the Lord, are being transformed into the same image from glory to glory, just as from the Lord, the Spirit.”</a:t>
            </a:r>
          </a:p>
          <a:p>
            <a:pPr lvl="1"/>
            <a:r>
              <a:rPr lang="en-US" sz="3200" b="1" dirty="0"/>
              <a:t>2 Corinthians 3:18</a:t>
            </a:r>
          </a:p>
          <a:p>
            <a:r>
              <a:rPr lang="en-US" sz="3600" b="1" i="1" dirty="0"/>
              <a:t>“I have been crucified with Christ; and it is no longer I who live, but Christ lives in me; and the life which I now live in the flesh I live by faith in the Son of God, who loved me and gave Himself up for me.”</a:t>
            </a:r>
          </a:p>
          <a:p>
            <a:pPr lvl="1"/>
            <a:r>
              <a:rPr lang="en-US" sz="3200" b="1" dirty="0"/>
              <a:t>Galatians 2:20</a:t>
            </a:r>
          </a:p>
          <a:p>
            <a:endParaRPr lang="en-US" dirty="0"/>
          </a:p>
        </p:txBody>
      </p:sp>
    </p:spTree>
    <p:extLst>
      <p:ext uri="{BB962C8B-B14F-4D97-AF65-F5344CB8AC3E}">
        <p14:creationId xmlns:p14="http://schemas.microsoft.com/office/powerpoint/2010/main" val="195932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F72E-DA08-48F3-AB2C-6F62D3A50334}"/>
              </a:ext>
            </a:extLst>
          </p:cNvPr>
          <p:cNvSpPr>
            <a:spLocks noGrp="1"/>
          </p:cNvSpPr>
          <p:nvPr>
            <p:ph type="title"/>
          </p:nvPr>
        </p:nvSpPr>
        <p:spPr/>
        <p:txBody>
          <a:bodyPr>
            <a:normAutofit fontScale="90000"/>
          </a:bodyPr>
          <a:lstStyle/>
          <a:p>
            <a:r>
              <a:rPr lang="en-US" sz="6000" dirty="0">
                <a:latin typeface="Berlin Sans FB Demi" panose="020E0802020502020306" pitchFamily="34" charset="0"/>
              </a:rPr>
              <a:t>Transformation – The New Birth</a:t>
            </a:r>
          </a:p>
        </p:txBody>
      </p:sp>
      <p:sp>
        <p:nvSpPr>
          <p:cNvPr id="3" name="Content Placeholder 2">
            <a:extLst>
              <a:ext uri="{FF2B5EF4-FFF2-40B4-BE49-F238E27FC236}">
                <a16:creationId xmlns:a16="http://schemas.microsoft.com/office/drawing/2014/main" id="{4DD15BCD-111D-48F6-AA1B-3A242B103A33}"/>
              </a:ext>
            </a:extLst>
          </p:cNvPr>
          <p:cNvSpPr>
            <a:spLocks noGrp="1"/>
          </p:cNvSpPr>
          <p:nvPr>
            <p:ph idx="1"/>
          </p:nvPr>
        </p:nvSpPr>
        <p:spPr/>
        <p:txBody>
          <a:bodyPr>
            <a:normAutofit fontScale="92500" lnSpcReduction="10000"/>
          </a:bodyPr>
          <a:lstStyle/>
          <a:p>
            <a:r>
              <a:rPr lang="en-US" sz="4000" b="1" i="1" dirty="0"/>
              <a:t>“</a:t>
            </a:r>
            <a:r>
              <a:rPr lang="en-US" sz="4000" b="1" i="1" baseline="30000" dirty="0"/>
              <a:t> </a:t>
            </a:r>
            <a:r>
              <a:rPr lang="en-US" sz="4000" b="1" i="1" dirty="0"/>
              <a:t>Jesus answered and said to him, “Truly, truly, I say to you, unless one is born again he cannot see the kingdom of God.” Nicodemus said to Him, “How can a man be born when he is old? He cannot enter a second time into his mother’s womb and be born, can he?” Jesus answered, “Truly, truly, I say to you, unless one is born of water and the Spirit he cannot enter into the kingdom of God.”</a:t>
            </a:r>
          </a:p>
          <a:p>
            <a:pPr lvl="1"/>
            <a:r>
              <a:rPr lang="en-US" sz="3600" b="1" dirty="0"/>
              <a:t>John 3:3-5</a:t>
            </a:r>
          </a:p>
        </p:txBody>
      </p:sp>
    </p:spTree>
    <p:extLst>
      <p:ext uri="{BB962C8B-B14F-4D97-AF65-F5344CB8AC3E}">
        <p14:creationId xmlns:p14="http://schemas.microsoft.com/office/powerpoint/2010/main" val="206647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9C6B-E25F-445C-B292-E0B4EB1E5226}"/>
              </a:ext>
            </a:extLst>
          </p:cNvPr>
          <p:cNvSpPr>
            <a:spLocks noGrp="1"/>
          </p:cNvSpPr>
          <p:nvPr>
            <p:ph type="title"/>
          </p:nvPr>
        </p:nvSpPr>
        <p:spPr/>
        <p:txBody>
          <a:bodyPr>
            <a:normAutofit fontScale="90000"/>
          </a:bodyPr>
          <a:lstStyle/>
          <a:p>
            <a:r>
              <a:rPr lang="en-US" sz="4800" dirty="0">
                <a:latin typeface="Berlin Sans FB Demi" panose="020E0802020502020306" pitchFamily="34" charset="0"/>
              </a:rPr>
              <a:t>Transformation – Spiritual Circumcision</a:t>
            </a:r>
          </a:p>
        </p:txBody>
      </p:sp>
      <p:sp>
        <p:nvSpPr>
          <p:cNvPr id="3" name="Content Placeholder 2">
            <a:extLst>
              <a:ext uri="{FF2B5EF4-FFF2-40B4-BE49-F238E27FC236}">
                <a16:creationId xmlns:a16="http://schemas.microsoft.com/office/drawing/2014/main" id="{EFCC67CE-1A3B-45A0-BA9E-4488F0724AA4}"/>
              </a:ext>
            </a:extLst>
          </p:cNvPr>
          <p:cNvSpPr>
            <a:spLocks noGrp="1"/>
          </p:cNvSpPr>
          <p:nvPr>
            <p:ph idx="1"/>
          </p:nvPr>
        </p:nvSpPr>
        <p:spPr>
          <a:xfrm>
            <a:off x="713874" y="1690688"/>
            <a:ext cx="10639926" cy="4896017"/>
          </a:xfrm>
        </p:spPr>
        <p:txBody>
          <a:bodyPr>
            <a:normAutofit fontScale="85000" lnSpcReduction="10000"/>
          </a:bodyPr>
          <a:lstStyle/>
          <a:p>
            <a:r>
              <a:rPr lang="en-US" sz="3500" b="1" i="1" dirty="0"/>
              <a:t>And in Him you have been made complete, and He is the head over all rule and authority;</a:t>
            </a:r>
            <a:r>
              <a:rPr lang="en-US" sz="3500" b="1" i="1" baseline="30000" dirty="0"/>
              <a:t> </a:t>
            </a:r>
            <a:r>
              <a:rPr lang="en-US" sz="3500" b="1" i="1" dirty="0"/>
              <a:t>and in Him you were also circumcised with a circumcision made without hands, in the removal of the body of the flesh by the circumcision of Christ;</a:t>
            </a:r>
            <a:r>
              <a:rPr lang="en-US" sz="3500" b="1" i="1" baseline="30000" dirty="0"/>
              <a:t> </a:t>
            </a:r>
            <a:r>
              <a:rPr lang="en-US" sz="3500" b="1" i="1" dirty="0"/>
              <a:t>having been buried with Him in baptism, in which you were also raised up with Him through faith in the working of God, who raised Him from the dead.</a:t>
            </a:r>
            <a:r>
              <a:rPr lang="en-US" sz="3500" b="1" i="1" baseline="30000" dirty="0"/>
              <a:t> </a:t>
            </a:r>
            <a:r>
              <a:rPr lang="en-US" sz="3500" b="1" i="1" dirty="0"/>
              <a:t>When you were dead in your transgressions and the uncircumcision of your flesh, He made you alive together with Him, having forgiven us all our transgressions,</a:t>
            </a:r>
            <a:r>
              <a:rPr lang="en-US" sz="3500" b="1" i="1" baseline="30000" dirty="0"/>
              <a:t> </a:t>
            </a:r>
            <a:r>
              <a:rPr lang="en-US" sz="3500" b="1" i="1" dirty="0"/>
              <a:t>having canceled out the certificate of debt consisting of decrees against us, which was hostile to us; and He has taken it out of the way, having nailed it to the cross.</a:t>
            </a:r>
          </a:p>
          <a:p>
            <a:pPr lvl="1"/>
            <a:r>
              <a:rPr lang="en-US" sz="3000" b="1" dirty="0"/>
              <a:t>Colossians 2:10-14</a:t>
            </a:r>
            <a:endParaRPr lang="en-US" b="1" dirty="0"/>
          </a:p>
        </p:txBody>
      </p:sp>
    </p:spTree>
    <p:extLst>
      <p:ext uri="{BB962C8B-B14F-4D97-AF65-F5344CB8AC3E}">
        <p14:creationId xmlns:p14="http://schemas.microsoft.com/office/powerpoint/2010/main" val="24386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B285-A07E-499F-B1DF-4017B798E1A3}"/>
              </a:ext>
            </a:extLst>
          </p:cNvPr>
          <p:cNvSpPr>
            <a:spLocks noGrp="1"/>
          </p:cNvSpPr>
          <p:nvPr>
            <p:ph type="title"/>
          </p:nvPr>
        </p:nvSpPr>
        <p:spPr/>
        <p:txBody>
          <a:bodyPr>
            <a:normAutofit fontScale="90000"/>
          </a:bodyPr>
          <a:lstStyle/>
          <a:p>
            <a:r>
              <a:rPr lang="en-US" sz="6000" dirty="0">
                <a:latin typeface="Berlin Sans FB Demi" panose="020E0802020502020306" pitchFamily="34" charset="0"/>
              </a:rPr>
              <a:t>Transformation – Death to Life</a:t>
            </a:r>
          </a:p>
        </p:txBody>
      </p:sp>
      <p:sp>
        <p:nvSpPr>
          <p:cNvPr id="3" name="Content Placeholder 2">
            <a:extLst>
              <a:ext uri="{FF2B5EF4-FFF2-40B4-BE49-F238E27FC236}">
                <a16:creationId xmlns:a16="http://schemas.microsoft.com/office/drawing/2014/main" id="{E177EA49-91F8-4AE0-BC51-A8A69E85F0AD}"/>
              </a:ext>
            </a:extLst>
          </p:cNvPr>
          <p:cNvSpPr>
            <a:spLocks noGrp="1"/>
          </p:cNvSpPr>
          <p:nvPr>
            <p:ph idx="1"/>
          </p:nvPr>
        </p:nvSpPr>
        <p:spPr/>
        <p:txBody>
          <a:bodyPr>
            <a:normAutofit lnSpcReduction="10000"/>
          </a:bodyPr>
          <a:lstStyle/>
          <a:p>
            <a:r>
              <a:rPr lang="en-US" sz="4000" b="1" i="1" dirty="0"/>
              <a:t>“For you have died and your life is hidden with Christ in God.</a:t>
            </a:r>
            <a:r>
              <a:rPr lang="en-US" sz="4000" b="1" i="1" baseline="30000" dirty="0"/>
              <a:t> </a:t>
            </a:r>
            <a:r>
              <a:rPr lang="en-US" sz="4000" b="1" i="1" dirty="0"/>
              <a:t>When Christ, who is our life, is revealed, then you also will be revealed with Him in glory.</a:t>
            </a:r>
            <a:r>
              <a:rPr lang="en-US" sz="4000" b="1" i="1" baseline="30000" dirty="0"/>
              <a:t> </a:t>
            </a:r>
            <a:r>
              <a:rPr lang="en-US" sz="4000" b="1" i="1" dirty="0"/>
              <a:t>Therefore consider the members of your earthly body as dead to immorality, impurity, passion, evil desire, and greed, which amounts to idolatry.”</a:t>
            </a:r>
          </a:p>
          <a:p>
            <a:pPr lvl="1"/>
            <a:r>
              <a:rPr lang="en-US" sz="3600" b="1" dirty="0"/>
              <a:t>Colossians 3:3-5</a:t>
            </a:r>
          </a:p>
        </p:txBody>
      </p:sp>
    </p:spTree>
    <p:extLst>
      <p:ext uri="{BB962C8B-B14F-4D97-AF65-F5344CB8AC3E}">
        <p14:creationId xmlns:p14="http://schemas.microsoft.com/office/powerpoint/2010/main" val="225831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C718-D39F-49D2-862E-4C828307289B}"/>
              </a:ext>
            </a:extLst>
          </p:cNvPr>
          <p:cNvSpPr>
            <a:spLocks noGrp="1"/>
          </p:cNvSpPr>
          <p:nvPr>
            <p:ph type="title"/>
          </p:nvPr>
        </p:nvSpPr>
        <p:spPr/>
        <p:txBody>
          <a:bodyPr>
            <a:normAutofit fontScale="90000"/>
          </a:bodyPr>
          <a:lstStyle/>
          <a:p>
            <a:r>
              <a:rPr lang="en-US" sz="6600" dirty="0">
                <a:latin typeface="Berlin Sans FB Demi" panose="020E0802020502020306" pitchFamily="34" charset="0"/>
              </a:rPr>
              <a:t>The Work of Transformation</a:t>
            </a:r>
          </a:p>
        </p:txBody>
      </p:sp>
      <p:sp>
        <p:nvSpPr>
          <p:cNvPr id="3" name="Content Placeholder 2">
            <a:extLst>
              <a:ext uri="{FF2B5EF4-FFF2-40B4-BE49-F238E27FC236}">
                <a16:creationId xmlns:a16="http://schemas.microsoft.com/office/drawing/2014/main" id="{B846F007-9CD1-4045-AB04-C9806D226AE6}"/>
              </a:ext>
            </a:extLst>
          </p:cNvPr>
          <p:cNvSpPr>
            <a:spLocks noGrp="1"/>
          </p:cNvSpPr>
          <p:nvPr>
            <p:ph idx="1"/>
          </p:nvPr>
        </p:nvSpPr>
        <p:spPr/>
        <p:txBody>
          <a:bodyPr>
            <a:normAutofit lnSpcReduction="10000"/>
          </a:bodyPr>
          <a:lstStyle/>
          <a:p>
            <a:r>
              <a:rPr lang="en-US" sz="4000" b="1" i="1" dirty="0"/>
              <a:t>“</a:t>
            </a:r>
            <a:r>
              <a:rPr lang="en-US" sz="4000" b="1" i="1" baseline="30000" dirty="0"/>
              <a:t> </a:t>
            </a:r>
            <a:r>
              <a:rPr lang="en-US" sz="4000" b="1" i="1" dirty="0"/>
              <a:t>But we should always give thanks to God for you, brethren beloved by the Lord, because God has chosen you from the beginning for salvation through sanctification by the Spirit and faith in the truth.</a:t>
            </a:r>
            <a:r>
              <a:rPr lang="en-US" sz="4000" b="1" i="1" baseline="30000" dirty="0"/>
              <a:t> </a:t>
            </a:r>
            <a:r>
              <a:rPr lang="en-US" sz="4000" b="1" i="1" dirty="0"/>
              <a:t>It was for this He called you through our gospel, that you may gain the glory of our Lord Jesus Christ.”</a:t>
            </a:r>
          </a:p>
          <a:p>
            <a:pPr lvl="1"/>
            <a:r>
              <a:rPr lang="en-US" sz="3600" b="1" dirty="0"/>
              <a:t>2 Thessalonians 2:13-14</a:t>
            </a:r>
            <a:endParaRPr lang="en-US" b="1" dirty="0"/>
          </a:p>
        </p:txBody>
      </p:sp>
    </p:spTree>
    <p:extLst>
      <p:ext uri="{BB962C8B-B14F-4D97-AF65-F5344CB8AC3E}">
        <p14:creationId xmlns:p14="http://schemas.microsoft.com/office/powerpoint/2010/main" val="271067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0AC9-4255-4C4E-BF23-903660A638C0}"/>
              </a:ext>
            </a:extLst>
          </p:cNvPr>
          <p:cNvSpPr>
            <a:spLocks noGrp="1"/>
          </p:cNvSpPr>
          <p:nvPr>
            <p:ph type="title"/>
          </p:nvPr>
        </p:nvSpPr>
        <p:spPr/>
        <p:txBody>
          <a:bodyPr>
            <a:normAutofit fontScale="90000"/>
          </a:bodyPr>
          <a:lstStyle/>
          <a:p>
            <a:r>
              <a:rPr lang="en-US" sz="6600" dirty="0">
                <a:latin typeface="Berlin Sans FB Demi" panose="020E0802020502020306" pitchFamily="34" charset="0"/>
              </a:rPr>
              <a:t>The Work of Transformation</a:t>
            </a:r>
          </a:p>
        </p:txBody>
      </p:sp>
      <p:sp>
        <p:nvSpPr>
          <p:cNvPr id="3" name="Content Placeholder 2">
            <a:extLst>
              <a:ext uri="{FF2B5EF4-FFF2-40B4-BE49-F238E27FC236}">
                <a16:creationId xmlns:a16="http://schemas.microsoft.com/office/drawing/2014/main" id="{BAA52964-85AD-40F6-BBA2-223907D87DF1}"/>
              </a:ext>
            </a:extLst>
          </p:cNvPr>
          <p:cNvSpPr>
            <a:spLocks noGrp="1"/>
          </p:cNvSpPr>
          <p:nvPr>
            <p:ph idx="1"/>
          </p:nvPr>
        </p:nvSpPr>
        <p:spPr/>
        <p:txBody>
          <a:bodyPr>
            <a:normAutofit fontScale="92500"/>
          </a:bodyPr>
          <a:lstStyle/>
          <a:p>
            <a:r>
              <a:rPr lang="en-US" sz="4400" b="1" i="1" dirty="0"/>
              <a:t>“For this reason we also constantly thank God that when you received the word of God which you heard from us, you accepted it not as the word of men, but for what it really is, the word of God, which also performs its work in you who believe.”</a:t>
            </a:r>
          </a:p>
          <a:p>
            <a:pPr lvl="1"/>
            <a:r>
              <a:rPr lang="en-US" sz="4000" b="1" dirty="0"/>
              <a:t>1 Thessalonians 2:13</a:t>
            </a:r>
          </a:p>
        </p:txBody>
      </p:sp>
    </p:spTree>
    <p:extLst>
      <p:ext uri="{BB962C8B-B14F-4D97-AF65-F5344CB8AC3E}">
        <p14:creationId xmlns:p14="http://schemas.microsoft.com/office/powerpoint/2010/main" val="417317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21000" r="-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E834-475E-41EF-A4F6-4E11F8C5A9AB}"/>
              </a:ext>
            </a:extLst>
          </p:cNvPr>
          <p:cNvSpPr>
            <a:spLocks noGrp="1"/>
          </p:cNvSpPr>
          <p:nvPr>
            <p:ph type="title"/>
          </p:nvPr>
        </p:nvSpPr>
        <p:spPr/>
        <p:txBody>
          <a:bodyPr>
            <a:normAutofit fontScale="90000"/>
          </a:bodyPr>
          <a:lstStyle/>
          <a:p>
            <a:r>
              <a:rPr lang="en-US" sz="6600" dirty="0">
                <a:latin typeface="Berlin Sans FB Demi" panose="020E0802020502020306" pitchFamily="34" charset="0"/>
              </a:rPr>
              <a:t>The Work of Transformation</a:t>
            </a:r>
          </a:p>
        </p:txBody>
      </p:sp>
      <p:sp>
        <p:nvSpPr>
          <p:cNvPr id="3" name="Content Placeholder 2">
            <a:extLst>
              <a:ext uri="{FF2B5EF4-FFF2-40B4-BE49-F238E27FC236}">
                <a16:creationId xmlns:a16="http://schemas.microsoft.com/office/drawing/2014/main" id="{E4D36757-0230-48AD-8F46-C4CC7E99420D}"/>
              </a:ext>
            </a:extLst>
          </p:cNvPr>
          <p:cNvSpPr>
            <a:spLocks noGrp="1"/>
          </p:cNvSpPr>
          <p:nvPr>
            <p:ph idx="1"/>
          </p:nvPr>
        </p:nvSpPr>
        <p:spPr/>
        <p:txBody>
          <a:bodyPr>
            <a:normAutofit fontScale="92500" lnSpcReduction="10000"/>
          </a:bodyPr>
          <a:lstStyle/>
          <a:p>
            <a:r>
              <a:rPr lang="en-US" sz="4000" b="1" i="1" dirty="0"/>
              <a:t>“Therefore I urge you, brethren, by the mercies of God, to present your bodies a living and holy sacrifice, acceptable to God, which is your spiritual service of worship. And do not be conformed to this world, but be transformed by the renewing of your mind, so that you may prove what the will of God is, that which is good and acceptable and perfect.”</a:t>
            </a:r>
          </a:p>
          <a:p>
            <a:pPr lvl="1"/>
            <a:r>
              <a:rPr lang="en-US" sz="3600" b="1" dirty="0"/>
              <a:t>Romans 12:1-2</a:t>
            </a:r>
            <a:endParaRPr lang="en-US" b="1" dirty="0"/>
          </a:p>
        </p:txBody>
      </p:sp>
    </p:spTree>
    <p:extLst>
      <p:ext uri="{BB962C8B-B14F-4D97-AF65-F5344CB8AC3E}">
        <p14:creationId xmlns:p14="http://schemas.microsoft.com/office/powerpoint/2010/main" val="12310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97</Words>
  <Application>Microsoft Office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Berlin Sans FB Demi</vt:lpstr>
      <vt:lpstr>Calibri</vt:lpstr>
      <vt:lpstr>Calibri Light</vt:lpstr>
      <vt:lpstr>Office Theme</vt:lpstr>
      <vt:lpstr>PowerPoint Presentation</vt:lpstr>
      <vt:lpstr>The Gospel &amp; Transformation</vt:lpstr>
      <vt:lpstr>The Gospel of Transformation</vt:lpstr>
      <vt:lpstr>Transformation – The New Birth</vt:lpstr>
      <vt:lpstr>Transformation – Spiritual Circumcision</vt:lpstr>
      <vt:lpstr>Transformation – Death to Life</vt:lpstr>
      <vt:lpstr>The Work of Transformation</vt:lpstr>
      <vt:lpstr>The Work of Transformation</vt:lpstr>
      <vt:lpstr>The Work of Transformation</vt:lpstr>
      <vt:lpstr>How do we accomplish this transformation?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&amp; Transformation</dc:title>
  <dc:creator>Caleb Westbrook</dc:creator>
  <cp:lastModifiedBy>Caleb Westbrook</cp:lastModifiedBy>
  <cp:revision>12</cp:revision>
  <dcterms:created xsi:type="dcterms:W3CDTF">2018-09-10T18:58:12Z</dcterms:created>
  <dcterms:modified xsi:type="dcterms:W3CDTF">2018-09-16T12:05:10Z</dcterms:modified>
</cp:coreProperties>
</file>