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4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8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0B05-B10B-4D76-8237-0594571D6006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5094-CF54-4990-A902-EB0FC105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rray\AppData\Local\Microsoft\Windows\Temporary Internet Files\Content.IE5\BWSDFILU\United_States_sign_-_Yield_(v3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88" y="609600"/>
            <a:ext cx="3852432" cy="341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urray\AppData\Local\Microsoft\Windows\Temporary Internet Files\Content.IE5\XAJRJEG0\SCP-329-J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0"/>
            <a:ext cx="3997756" cy="299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Image result for what happens when you do not yield to traffic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838200"/>
            <a:ext cx="799253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0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ccidents from not yi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3741"/>
            <a:ext cx="789657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2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ccidents from not yi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0104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Image result for yield inters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7214"/>
            <a:ext cx="6892733" cy="591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Image result for accidents from not yi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85965"/>
            <a:ext cx="8074025" cy="606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6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9520" y="305436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YIELDING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775" y="1142999"/>
            <a:ext cx="7848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Types of Yielding</a:t>
            </a:r>
          </a:p>
          <a:p>
            <a:endParaRPr lang="en-US" dirty="0"/>
          </a:p>
          <a:p>
            <a:r>
              <a:rPr lang="en-US" sz="2400" b="1" dirty="0"/>
              <a:t>Yielding to God</a:t>
            </a:r>
            <a:r>
              <a:rPr lang="en-US" sz="2400" dirty="0"/>
              <a:t> (</a:t>
            </a:r>
            <a:r>
              <a:rPr lang="en-US" sz="2400" b="1" dirty="0"/>
              <a:t>Psalm 139:1-4, Luke 12:4-7, 2 Peter 3:9</a:t>
            </a:r>
            <a:r>
              <a:rPr lang="en-US" sz="2400" dirty="0"/>
              <a:t>)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Yielding to the Holy Spirit</a:t>
            </a:r>
            <a:r>
              <a:rPr lang="en-US" sz="2400" dirty="0"/>
              <a:t> (</a:t>
            </a:r>
            <a:r>
              <a:rPr lang="en-US" sz="2400" b="1" dirty="0"/>
              <a:t>Matthew 28:18-20, Acts 5:32, 2:38, 7:51, Galatians 5:16, 18, </a:t>
            </a:r>
            <a:r>
              <a:rPr lang="en-US" sz="2400" b="1" dirty="0" smtClean="0"/>
              <a:t>25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Yielding to each other</a:t>
            </a:r>
            <a:r>
              <a:rPr lang="en-US" sz="2400" dirty="0"/>
              <a:t> (</a:t>
            </a:r>
            <a:r>
              <a:rPr lang="en-US" sz="2400" b="1" dirty="0"/>
              <a:t>Romans 12:10, 14:13, 19, 15:1-6, Ephesians 5:21, Philippians 2:3, 1 Peter 3:8, 5:5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b="1" dirty="0"/>
              <a:t>Yielding to Jesus</a:t>
            </a:r>
            <a:r>
              <a:rPr lang="en-US" sz="2400" dirty="0"/>
              <a:t> (</a:t>
            </a:r>
            <a:r>
              <a:rPr lang="en-US" sz="2400" b="1" dirty="0" smtClean="0"/>
              <a:t>Matthew 10:37-39</a:t>
            </a:r>
            <a:r>
              <a:rPr lang="en-US" sz="2400" b="1" dirty="0"/>
              <a:t>, 11:28-30, Luke 9:23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65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9520" y="305436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YIELDING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75" y="1123627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This choice is not the choice most people are willing to yield to; but, if you want to go to Heaven, there is no other way except through Jesus (</a:t>
            </a:r>
            <a:r>
              <a:rPr lang="en-US" sz="3200" b="1" dirty="0"/>
              <a:t>John 14:6, Matthew 16:24-27</a:t>
            </a:r>
            <a:r>
              <a:rPr lang="en-US" sz="32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559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ccidents from not yiel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9520" y="305436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YIELDING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75" y="1123627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Yielding to Christ will make your life better and meaningful on this earth and will lead you to Heaven for Eternity!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6" name="Picture 2" descr="C:\Users\Murray\AppData\Local\Microsoft\Windows\Temporary Internet Files\Content.IE5\BWSDFILU\United_States_sign_-_Yield_(v3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459" y="2693287"/>
            <a:ext cx="3852432" cy="341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142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5</cp:revision>
  <dcterms:created xsi:type="dcterms:W3CDTF">2018-02-13T02:12:19Z</dcterms:created>
  <dcterms:modified xsi:type="dcterms:W3CDTF">2018-03-02T19:44:42Z</dcterms:modified>
</cp:coreProperties>
</file>