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60" r:id="rId2"/>
    <p:sldId id="256" r:id="rId3"/>
    <p:sldId id="263" r:id="rId4"/>
    <p:sldId id="258" r:id="rId5"/>
    <p:sldId id="257" r:id="rId6"/>
    <p:sldId id="264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0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75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490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8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6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18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77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4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8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6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4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7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2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39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44" y="2733709"/>
            <a:ext cx="6476298" cy="1373070"/>
          </a:xfrm>
        </p:spPr>
        <p:txBody>
          <a:bodyPr/>
          <a:lstStyle/>
          <a:p>
            <a:pPr algn="ctr"/>
            <a:r>
              <a:rPr lang="en-US" sz="5400" b="1" dirty="0">
                <a:latin typeface="Berlin Sans FB Demi" panose="020E0802020502020306" pitchFamily="34" charset="0"/>
              </a:rPr>
              <a:t>Seeking Great </a:t>
            </a:r>
            <a:br>
              <a:rPr lang="en-US" sz="5400" b="1" dirty="0">
                <a:latin typeface="Berlin Sans FB Demi" panose="020E0802020502020306" pitchFamily="34" charset="0"/>
              </a:rPr>
            </a:br>
            <a:r>
              <a:rPr lang="en-US" sz="5400" b="1" dirty="0">
                <a:latin typeface="Berlin Sans FB Demi" panose="020E0802020502020306" pitchFamily="34" charset="0"/>
              </a:rPr>
              <a:t>Faith &amp; Love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i="1" dirty="0"/>
              <a:t>Understanding the Foundations</a:t>
            </a:r>
          </a:p>
        </p:txBody>
      </p:sp>
    </p:spTree>
    <p:extLst>
      <p:ext uri="{BB962C8B-B14F-4D97-AF65-F5344CB8AC3E}">
        <p14:creationId xmlns:p14="http://schemas.microsoft.com/office/powerpoint/2010/main" val="10059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020CD-5F6C-48F1-87CE-32EF8072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erlin Sans FB Demi" panose="020E0802020502020306" pitchFamily="34" charset="0"/>
              </a:rPr>
              <a:t>Basis of Great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F71847-FBAC-408C-9C24-38930ABD2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157839" cy="4259236"/>
          </a:xfrm>
        </p:spPr>
        <p:txBody>
          <a:bodyPr>
            <a:normAutofit/>
          </a:bodyPr>
          <a:lstStyle/>
          <a:p>
            <a:r>
              <a:rPr lang="en-US" sz="3200" b="1" dirty="0"/>
              <a:t>Understanding the foundation of the Centurion’s great faith</a:t>
            </a:r>
          </a:p>
          <a:p>
            <a:pPr lvl="1"/>
            <a:r>
              <a:rPr lang="en-US" sz="2800" b="1" dirty="0"/>
              <a:t>Matthew 8:9-10; Luke 7:8-9</a:t>
            </a:r>
          </a:p>
          <a:p>
            <a:r>
              <a:rPr lang="en-US" sz="3200" b="1" dirty="0"/>
              <a:t>Recognizing the authority of the Master</a:t>
            </a:r>
          </a:p>
          <a:p>
            <a:pPr lvl="1"/>
            <a:r>
              <a:rPr lang="en-US" sz="2800" b="1" dirty="0"/>
              <a:t>Luke 5:1-5</a:t>
            </a:r>
          </a:p>
          <a:p>
            <a:r>
              <a:rPr lang="en-US" sz="3200" b="1" dirty="0"/>
              <a:t>Faith comes from trust in God’s Word</a:t>
            </a:r>
          </a:p>
          <a:p>
            <a:pPr lvl="1"/>
            <a:r>
              <a:rPr lang="en-US" sz="2800" b="1" dirty="0"/>
              <a:t>Romans 10:17; Hebrews 1:1</a:t>
            </a:r>
          </a:p>
        </p:txBody>
      </p:sp>
    </p:spTree>
    <p:extLst>
      <p:ext uri="{BB962C8B-B14F-4D97-AF65-F5344CB8AC3E}">
        <p14:creationId xmlns:p14="http://schemas.microsoft.com/office/powerpoint/2010/main" val="2423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Berlin Sans FB Demi" panose="020E0802020502020306" pitchFamily="34" charset="0"/>
              </a:rPr>
              <a:t>The Way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095695" cy="4072805"/>
          </a:xfrm>
        </p:spPr>
        <p:txBody>
          <a:bodyPr>
            <a:normAutofit/>
          </a:bodyPr>
          <a:lstStyle/>
          <a:p>
            <a:r>
              <a:rPr lang="en-US" sz="2800" b="1" dirty="0"/>
              <a:t>Our primary command is to love God</a:t>
            </a:r>
          </a:p>
          <a:p>
            <a:pPr lvl="1"/>
            <a:r>
              <a:rPr lang="en-US" sz="2400" b="1" dirty="0"/>
              <a:t>Matthew 22:37</a:t>
            </a:r>
          </a:p>
          <a:p>
            <a:r>
              <a:rPr lang="en-US" sz="2800" b="1" dirty="0"/>
              <a:t>We must also love each other</a:t>
            </a:r>
          </a:p>
          <a:p>
            <a:pPr lvl="1"/>
            <a:r>
              <a:rPr lang="en-US" sz="2400" b="1" dirty="0"/>
              <a:t>John 13:34-35</a:t>
            </a:r>
          </a:p>
          <a:p>
            <a:r>
              <a:rPr lang="en-US" sz="2800" b="1" dirty="0"/>
              <a:t>God is the definition and ground of love</a:t>
            </a:r>
          </a:p>
          <a:p>
            <a:pPr lvl="1"/>
            <a:r>
              <a:rPr lang="en-US" sz="2400" b="1" dirty="0"/>
              <a:t>1 John 4:8,16</a:t>
            </a:r>
          </a:p>
          <a:p>
            <a:r>
              <a:rPr lang="en-US" sz="2800" b="1" dirty="0"/>
              <a:t>Loving God is not up to our definition</a:t>
            </a:r>
          </a:p>
          <a:p>
            <a:pPr lvl="1"/>
            <a:r>
              <a:rPr lang="en-US" sz="2400" b="1" dirty="0"/>
              <a:t>2 John 6</a:t>
            </a:r>
          </a:p>
        </p:txBody>
      </p:sp>
    </p:spTree>
    <p:extLst>
      <p:ext uri="{BB962C8B-B14F-4D97-AF65-F5344CB8AC3E}">
        <p14:creationId xmlns:p14="http://schemas.microsoft.com/office/powerpoint/2010/main" val="350654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Berlin Sans FB Demi" panose="020E0802020502020306" pitchFamily="34" charset="0"/>
              </a:rPr>
              <a:t>God’s Sovereignty &amp;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53" y="2345750"/>
            <a:ext cx="8255493" cy="4108315"/>
          </a:xfrm>
        </p:spPr>
        <p:txBody>
          <a:bodyPr>
            <a:noAutofit/>
          </a:bodyPr>
          <a:lstStyle/>
          <a:p>
            <a:r>
              <a:rPr lang="en-US" sz="2800" b="1" dirty="0"/>
              <a:t>The command to do all in Christ’s name</a:t>
            </a:r>
          </a:p>
          <a:p>
            <a:pPr lvl="1"/>
            <a:r>
              <a:rPr lang="en-US" sz="2400" b="1" dirty="0"/>
              <a:t>Colossians 3:17</a:t>
            </a:r>
          </a:p>
          <a:p>
            <a:r>
              <a:rPr lang="en-US" sz="2800" b="1" dirty="0"/>
              <a:t>All authority belongs to Christ, the King</a:t>
            </a:r>
          </a:p>
          <a:p>
            <a:pPr lvl="1"/>
            <a:r>
              <a:rPr lang="en-US" sz="2400" b="1" dirty="0"/>
              <a:t>Matthew 28:18</a:t>
            </a:r>
          </a:p>
          <a:p>
            <a:r>
              <a:rPr lang="en-US" sz="2800" b="1" dirty="0"/>
              <a:t>Authority communicated through His apostles</a:t>
            </a:r>
          </a:p>
          <a:p>
            <a:pPr lvl="1"/>
            <a:r>
              <a:rPr lang="en-US" sz="2400" b="1" dirty="0"/>
              <a:t>Hebrews 2:3-4; 2 Thessalonians 2:15 </a:t>
            </a:r>
          </a:p>
          <a:p>
            <a:pPr lvl="1"/>
            <a:r>
              <a:rPr lang="en-US" sz="2400" b="1" dirty="0"/>
              <a:t>1 Timothy 3:14-15</a:t>
            </a:r>
          </a:p>
          <a:p>
            <a:r>
              <a:rPr lang="en-US" sz="2800" b="1" dirty="0"/>
              <a:t>Acting without authority is lawlessness and sin</a:t>
            </a:r>
          </a:p>
          <a:p>
            <a:pPr lvl="1"/>
            <a:r>
              <a:rPr lang="en-US" sz="2400" b="1" dirty="0"/>
              <a:t>Matthew 7:21</a:t>
            </a:r>
          </a:p>
        </p:txBody>
      </p:sp>
    </p:spTree>
    <p:extLst>
      <p:ext uri="{BB962C8B-B14F-4D97-AF65-F5344CB8AC3E}">
        <p14:creationId xmlns:p14="http://schemas.microsoft.com/office/powerpoint/2010/main" val="28395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8C0C83-EB1E-47F8-AC29-D9B068521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Berlin Sans FB Demi" panose="020E0802020502020306" pitchFamily="34" charset="0"/>
              </a:rPr>
              <a:t>Faith &amp; Love Seeking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9E3272-BF7E-473E-8BCB-08843FC93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2"/>
            <a:ext cx="8166717" cy="4179337"/>
          </a:xfrm>
        </p:spPr>
        <p:txBody>
          <a:bodyPr>
            <a:normAutofit/>
          </a:bodyPr>
          <a:lstStyle/>
          <a:p>
            <a:r>
              <a:rPr lang="en-US" sz="2800" b="1" dirty="0"/>
              <a:t>Listening to the Lord’s Precepts</a:t>
            </a:r>
          </a:p>
          <a:p>
            <a:pPr lvl="1"/>
            <a:r>
              <a:rPr lang="en-US" sz="2400" b="1" dirty="0"/>
              <a:t>John 13:34-35</a:t>
            </a:r>
          </a:p>
          <a:p>
            <a:r>
              <a:rPr lang="en-US" sz="2800" b="1" dirty="0"/>
              <a:t>Following the given examples</a:t>
            </a:r>
          </a:p>
          <a:p>
            <a:pPr lvl="1"/>
            <a:r>
              <a:rPr lang="en-US" sz="2400" b="1" dirty="0"/>
              <a:t>Philippians 3:17</a:t>
            </a:r>
          </a:p>
          <a:p>
            <a:r>
              <a:rPr lang="en-US" sz="2800" b="1" dirty="0"/>
              <a:t>Understanding and applying Divine Implication</a:t>
            </a:r>
          </a:p>
          <a:p>
            <a:pPr lvl="1"/>
            <a:r>
              <a:rPr lang="en-US" sz="2400" b="1" dirty="0"/>
              <a:t>Matthew 22:23-33</a:t>
            </a:r>
          </a:p>
          <a:p>
            <a:r>
              <a:rPr lang="en-US" sz="2800" b="1" dirty="0"/>
              <a:t>The New Testament Model</a:t>
            </a:r>
          </a:p>
          <a:p>
            <a:pPr lvl="1"/>
            <a:r>
              <a:rPr lang="en-US" sz="2400" b="1" dirty="0"/>
              <a:t>Acts 15:6-17; 1 Corinthians 9:8-14</a:t>
            </a:r>
          </a:p>
        </p:txBody>
      </p:sp>
    </p:spTree>
    <p:extLst>
      <p:ext uri="{BB962C8B-B14F-4D97-AF65-F5344CB8AC3E}">
        <p14:creationId xmlns:p14="http://schemas.microsoft.com/office/powerpoint/2010/main" val="38321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latin typeface="Berlin Sans FB Demi" panose="020E0802020502020306" pitchFamily="34" charset="0"/>
              </a:rPr>
              <a:t>The Harmony of the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228860" cy="4037294"/>
          </a:xfrm>
        </p:spPr>
        <p:txBody>
          <a:bodyPr>
            <a:noAutofit/>
          </a:bodyPr>
          <a:lstStyle/>
          <a:p>
            <a:r>
              <a:rPr lang="en-US" sz="2800" b="1" dirty="0"/>
              <a:t>Love and authority are not contrary</a:t>
            </a:r>
          </a:p>
          <a:p>
            <a:pPr lvl="1"/>
            <a:r>
              <a:rPr lang="en-US" sz="2800" b="1" dirty="0"/>
              <a:t>John 14:15</a:t>
            </a:r>
          </a:p>
          <a:p>
            <a:r>
              <a:rPr lang="en-US" sz="2800" b="1" dirty="0"/>
              <a:t>Authority without love has no purpose</a:t>
            </a:r>
          </a:p>
          <a:p>
            <a:pPr lvl="1"/>
            <a:r>
              <a:rPr lang="en-US" sz="2800" b="1" dirty="0"/>
              <a:t>1 Corinthians 13:1-3</a:t>
            </a:r>
          </a:p>
          <a:p>
            <a:r>
              <a:rPr lang="en-US" sz="2800" b="1" dirty="0"/>
              <a:t>Love without authority has no direction</a:t>
            </a:r>
          </a:p>
          <a:p>
            <a:pPr lvl="1"/>
            <a:r>
              <a:rPr lang="en-US" sz="2800" b="1" dirty="0"/>
              <a:t>Romans 10:1-3</a:t>
            </a:r>
          </a:p>
          <a:p>
            <a:r>
              <a:rPr lang="en-US" sz="2800" b="1" dirty="0"/>
              <a:t>Both must be present to truly have the other</a:t>
            </a:r>
          </a:p>
          <a:p>
            <a:pPr lvl="1"/>
            <a:r>
              <a:rPr lang="en-US" sz="2800" b="1" dirty="0"/>
              <a:t>1 John 5:2-3; Ephesians 4:15-16</a:t>
            </a:r>
          </a:p>
        </p:txBody>
      </p:sp>
    </p:spTree>
    <p:extLst>
      <p:ext uri="{BB962C8B-B14F-4D97-AF65-F5344CB8AC3E}">
        <p14:creationId xmlns:p14="http://schemas.microsoft.com/office/powerpoint/2010/main" val="30137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233996" y="2538366"/>
            <a:ext cx="6070600" cy="1373188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Berlin Sans FB Demi" panose="020E0802020502020306" pitchFamily="34" charset="0"/>
              </a:rPr>
              <a:t>Will You Love God and Have Faith in Him?</a:t>
            </a:r>
            <a:br>
              <a:rPr lang="en-US" sz="6000" b="1" dirty="0">
                <a:latin typeface="Berlin Sans FB Demi" panose="020E0802020502020306" pitchFamily="34" charset="0"/>
              </a:rPr>
            </a:br>
            <a:r>
              <a:rPr lang="en-US" sz="6000" b="1" dirty="0">
                <a:latin typeface="Berlin Sans FB Demi" panose="020E0802020502020306" pitchFamily="34" charset="0"/>
              </a:rPr>
              <a:t/>
            </a:r>
            <a:br>
              <a:rPr lang="en-US" sz="6000" b="1" dirty="0">
                <a:latin typeface="Berlin Sans FB Demi" panose="020E0802020502020306" pitchFamily="34" charset="0"/>
              </a:rPr>
            </a:br>
            <a:r>
              <a:rPr lang="en-US" sz="6000" b="1" dirty="0">
                <a:latin typeface="Berlin Sans FB Demi" panose="020E0802020502020306" pitchFamily="34" charset="0"/>
              </a:rPr>
              <a:t>Will You Submit to His Authority?</a:t>
            </a:r>
          </a:p>
        </p:txBody>
      </p:sp>
    </p:spTree>
    <p:extLst>
      <p:ext uri="{BB962C8B-B14F-4D97-AF65-F5344CB8AC3E}">
        <p14:creationId xmlns:p14="http://schemas.microsoft.com/office/powerpoint/2010/main" val="240579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2776</TotalTime>
  <Words>222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PowerPoint Presentation</vt:lpstr>
      <vt:lpstr>Seeking Great  Faith &amp; Love</vt:lpstr>
      <vt:lpstr>Basis of Great Faith</vt:lpstr>
      <vt:lpstr>The Way of Love</vt:lpstr>
      <vt:lpstr>God’s Sovereignty &amp; Authority</vt:lpstr>
      <vt:lpstr>Faith &amp; Love Seeking God</vt:lpstr>
      <vt:lpstr>The Harmony of the Gospel</vt:lpstr>
      <vt:lpstr>Will You Love God and Have Faith in Him?  Will You Submit to His Authority?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Authority &amp; Love</dc:title>
  <dc:creator>Kaitlin</dc:creator>
  <cp:lastModifiedBy>Oak Ridge Church of Christ</cp:lastModifiedBy>
  <cp:revision>13</cp:revision>
  <dcterms:created xsi:type="dcterms:W3CDTF">2015-12-27T04:40:03Z</dcterms:created>
  <dcterms:modified xsi:type="dcterms:W3CDTF">2017-12-03T17:05:14Z</dcterms:modified>
</cp:coreProperties>
</file>