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73" r:id="rId3"/>
    <p:sldId id="258" r:id="rId4"/>
    <p:sldId id="260" r:id="rId5"/>
    <p:sldId id="259" r:id="rId6"/>
    <p:sldId id="262" r:id="rId7"/>
    <p:sldId id="257" r:id="rId8"/>
    <p:sldId id="263" r:id="rId9"/>
    <p:sldId id="261" r:id="rId10"/>
    <p:sldId id="266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73845-2182-4205-B176-47FEC771644B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0E2D1-594D-4492-8B7A-71EC824E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4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0E2D1-594D-4492-8B7A-71EC824E7D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6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622593-2779-4E22-9786-B36E433DEB2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EB37AF-4B64-4943-9D44-71AA00E8F7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5:16</a:t>
            </a:r>
          </a:p>
          <a:p>
            <a:r>
              <a:rPr lang="en-US" dirty="0" smtClean="0"/>
              <a:t>So He Himself often withdrew into the wilderness and prayed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stand against the wiles of the devil</a:t>
            </a:r>
          </a:p>
          <a:p>
            <a:pPr lvl="1"/>
            <a:r>
              <a:rPr lang="en-US" dirty="0" smtClean="0"/>
              <a:t>Eph. 6:10-20</a:t>
            </a:r>
          </a:p>
          <a:p>
            <a:pPr marL="914400" lvl="2" indent="0">
              <a:buNone/>
            </a:pPr>
            <a:r>
              <a:rPr lang="en-US" dirty="0" smtClean="0"/>
              <a:t>“Praying always with all prayer and supplication in the Spirit, being watchful to this end with all perseverance and supplication for all the saints”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that are hearts turn to God </a:t>
            </a:r>
          </a:p>
          <a:p>
            <a:pPr lvl="1"/>
            <a:r>
              <a:rPr lang="en-US" dirty="0" smtClean="0"/>
              <a:t>Not simply in times of difficulty but always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aily time set aside to pray </a:t>
            </a:r>
          </a:p>
          <a:p>
            <a:pPr lvl="2"/>
            <a:r>
              <a:rPr lang="en-US" dirty="0" smtClean="0"/>
              <a:t>David (Psalm 55:17)</a:t>
            </a:r>
          </a:p>
          <a:p>
            <a:pPr lvl="2"/>
            <a:r>
              <a:rPr lang="en-US" dirty="0" smtClean="0"/>
              <a:t>Daniel (Daniel 6:10)</a:t>
            </a:r>
          </a:p>
          <a:p>
            <a:pPr lvl="2"/>
            <a:r>
              <a:rPr lang="en-US" dirty="0" smtClean="0"/>
              <a:t>Peter and John (Acts 3:1)</a:t>
            </a:r>
          </a:p>
          <a:p>
            <a:pPr lvl="1"/>
            <a:r>
              <a:rPr lang="en-US" dirty="0" smtClean="0"/>
              <a:t>Praying spontaneously throughout the day</a:t>
            </a:r>
          </a:p>
          <a:p>
            <a:pPr lvl="1"/>
            <a:r>
              <a:rPr lang="en-US" dirty="0" smtClean="0"/>
              <a:t>The more time we spend in prayer the more we will have to say to God and the more our lives will turn to Him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2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304800"/>
            <a:ext cx="8229600" cy="632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1143000"/>
            <a:ext cx="7010400" cy="495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1524000"/>
            <a:ext cx="4953000" cy="396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0" y="2895600"/>
            <a:ext cx="914400" cy="91440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2362200"/>
            <a:ext cx="2667000" cy="22098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0" y="3168134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Myself </a:t>
            </a:r>
          </a:p>
          <a:p>
            <a:r>
              <a:rPr lang="en-US" dirty="0" smtClean="0"/>
              <a:t>Romans 15:30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83124" y="2249269"/>
            <a:ext cx="12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Family</a:t>
            </a:r>
          </a:p>
          <a:p>
            <a:r>
              <a:rPr lang="en-US" dirty="0" smtClean="0"/>
              <a:t>I Sam. 1:11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66368" y="2572434"/>
            <a:ext cx="233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church</a:t>
            </a:r>
          </a:p>
          <a:p>
            <a:r>
              <a:rPr lang="en-US" dirty="0" smtClean="0"/>
              <a:t>I Cor. 13:7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4756" y="2193712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Those in need</a:t>
            </a:r>
          </a:p>
          <a:p>
            <a:r>
              <a:rPr lang="en-US" dirty="0" smtClean="0"/>
              <a:t>James 5:14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46909" y="325582"/>
            <a:ext cx="2368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Praise and glory to God</a:t>
            </a:r>
          </a:p>
          <a:p>
            <a:r>
              <a:rPr lang="en-US" dirty="0" smtClean="0"/>
              <a:t>Psalm 89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4724400"/>
            <a:ext cx="33326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So that we think </a:t>
            </a:r>
          </a:p>
          <a:p>
            <a:r>
              <a:rPr lang="en-US" sz="3600" dirty="0" smtClean="0"/>
              <a:t>of others over</a:t>
            </a:r>
          </a:p>
          <a:p>
            <a:r>
              <a:rPr lang="en-US" sz="3600" dirty="0" smtClean="0"/>
              <a:t> ourselves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pray Daily?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a Healthy Prayer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pray daily?</a:t>
            </a:r>
          </a:p>
          <a:p>
            <a:r>
              <a:rPr lang="en-US" dirty="0" smtClean="0"/>
              <a:t>Do you pray with you family daily?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a Healthy Prayer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pray daily?</a:t>
            </a:r>
          </a:p>
          <a:p>
            <a:r>
              <a:rPr lang="en-US" dirty="0" smtClean="0"/>
              <a:t>Do you pray with you family daily?</a:t>
            </a:r>
          </a:p>
          <a:p>
            <a:r>
              <a:rPr lang="en-US" dirty="0" smtClean="0"/>
              <a:t>Are you teaching your children to pray?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a Healthy Prayer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pray daily?</a:t>
            </a:r>
          </a:p>
          <a:p>
            <a:r>
              <a:rPr lang="en-US" dirty="0" smtClean="0"/>
              <a:t>Do you pray with you family daily?</a:t>
            </a:r>
          </a:p>
          <a:p>
            <a:r>
              <a:rPr lang="en-US" dirty="0" smtClean="0"/>
              <a:t>Are you teaching your children to pray?</a:t>
            </a:r>
          </a:p>
          <a:p>
            <a:r>
              <a:rPr lang="en-US" dirty="0" smtClean="0"/>
              <a:t>Do you pray for others and not only yourself?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a Healthy Prayer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pray daily?</a:t>
            </a:r>
          </a:p>
          <a:p>
            <a:r>
              <a:rPr lang="en-US" dirty="0" smtClean="0"/>
              <a:t>Do you pray with you family daily?</a:t>
            </a:r>
          </a:p>
          <a:p>
            <a:r>
              <a:rPr lang="en-US" dirty="0" smtClean="0"/>
              <a:t>Are you teaching your children to pray?</a:t>
            </a:r>
          </a:p>
          <a:p>
            <a:r>
              <a:rPr lang="en-US" dirty="0" smtClean="0"/>
              <a:t>Do you pray for others and not only yourself?</a:t>
            </a:r>
          </a:p>
          <a:p>
            <a:r>
              <a:rPr lang="en-US" dirty="0" smtClean="0"/>
              <a:t>Do you pray for guidance and wisdom?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a Healthy Prayer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pray daily?</a:t>
            </a:r>
          </a:p>
          <a:p>
            <a:r>
              <a:rPr lang="en-US" dirty="0" smtClean="0"/>
              <a:t>Do you pray with you family daily?</a:t>
            </a:r>
          </a:p>
          <a:p>
            <a:r>
              <a:rPr lang="en-US" dirty="0" smtClean="0"/>
              <a:t>Are you teaching your children to pray?</a:t>
            </a:r>
          </a:p>
          <a:p>
            <a:r>
              <a:rPr lang="en-US" dirty="0" smtClean="0"/>
              <a:t>Do you pray for others and not only yourself?</a:t>
            </a:r>
          </a:p>
          <a:p>
            <a:r>
              <a:rPr lang="en-US" dirty="0" smtClean="0"/>
              <a:t>Do you pray for guidance and wisdom?</a:t>
            </a:r>
          </a:p>
          <a:p>
            <a:r>
              <a:rPr lang="en-US" dirty="0" smtClean="0"/>
              <a:t>Do you pray when making important life decisions? Acts 1:24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a Healthy Prayer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5:16</a:t>
            </a:r>
          </a:p>
          <a:p>
            <a:pPr lvl="1"/>
            <a:r>
              <a:rPr lang="en-US" dirty="0" smtClean="0"/>
              <a:t>The effective, fervent prayer of a righteous man avails much.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Praying is not a natural thing it is something that is taught and learned</a:t>
            </a:r>
          </a:p>
          <a:p>
            <a:pPr marL="0" indent="0">
              <a:buNone/>
            </a:pPr>
            <a:r>
              <a:rPr lang="en-US" dirty="0" smtClean="0"/>
              <a:t>	Luke </a:t>
            </a:r>
            <a:r>
              <a:rPr lang="en-US" dirty="0" smtClean="0"/>
              <a:t>11:1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</a:t>
            </a:r>
            <a:r>
              <a:rPr lang="en-US" dirty="0"/>
              <a:t>happened that while </a:t>
            </a:r>
            <a:r>
              <a:rPr lang="en-US" dirty="0" smtClean="0"/>
              <a:t>Jesus </a:t>
            </a:r>
            <a:r>
              <a:rPr lang="en-US" dirty="0"/>
              <a:t>was praying </a:t>
            </a:r>
            <a:r>
              <a:rPr lang="en-US" dirty="0" smtClean="0"/>
              <a:t>	in </a:t>
            </a:r>
            <a:r>
              <a:rPr lang="en-US" dirty="0"/>
              <a:t>a certain place, after He had finished, </a:t>
            </a:r>
            <a:r>
              <a:rPr lang="en-US" dirty="0" smtClean="0"/>
              <a:t>	one </a:t>
            </a:r>
            <a:r>
              <a:rPr lang="en-US" dirty="0"/>
              <a:t>of </a:t>
            </a:r>
            <a:r>
              <a:rPr lang="en-US" dirty="0" smtClean="0"/>
              <a:t>	His </a:t>
            </a:r>
            <a:r>
              <a:rPr lang="en-US" dirty="0"/>
              <a:t>disciples said to Him, “Lord, </a:t>
            </a:r>
            <a:r>
              <a:rPr lang="en-US" dirty="0" smtClean="0"/>
              <a:t>teach </a:t>
            </a:r>
            <a:r>
              <a:rPr lang="en-US" dirty="0"/>
              <a:t>us to </a:t>
            </a:r>
            <a:r>
              <a:rPr lang="en-US" dirty="0" smtClean="0"/>
              <a:t>	pray </a:t>
            </a:r>
            <a:r>
              <a:rPr lang="en-US" dirty="0"/>
              <a:t>just as John also taught his </a:t>
            </a:r>
            <a:r>
              <a:rPr lang="en-US" dirty="0" smtClean="0"/>
              <a:t>disciples</a:t>
            </a:r>
            <a:r>
              <a:rPr lang="en-US" dirty="0"/>
              <a:t>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Privately</a:t>
            </a:r>
          </a:p>
          <a:p>
            <a:pPr marL="457200" lvl="1" indent="0">
              <a:buNone/>
            </a:pPr>
            <a:r>
              <a:rPr lang="en-US" dirty="0" smtClean="0"/>
              <a:t>Matthew 6:6</a:t>
            </a:r>
          </a:p>
          <a:p>
            <a:pPr marL="457200" lvl="1" indent="0">
              <a:buNone/>
            </a:pPr>
            <a:r>
              <a:rPr lang="en-US" dirty="0" smtClean="0"/>
              <a:t>	But </a:t>
            </a:r>
            <a:r>
              <a:rPr lang="en-US" dirty="0"/>
              <a:t>you, when you pray, go into your room, and </a:t>
            </a:r>
            <a:r>
              <a:rPr lang="en-US" dirty="0" smtClean="0"/>
              <a:t>	when </a:t>
            </a:r>
            <a:r>
              <a:rPr lang="en-US" dirty="0"/>
              <a:t>you have shut your door, pray to your </a:t>
            </a:r>
            <a:r>
              <a:rPr lang="en-US" dirty="0" smtClean="0"/>
              <a:t>	Father </a:t>
            </a:r>
            <a:r>
              <a:rPr lang="en-US" dirty="0"/>
              <a:t>who </a:t>
            </a:r>
            <a:r>
              <a:rPr lang="en-US" i="1" dirty="0"/>
              <a:t>is</a:t>
            </a:r>
            <a:r>
              <a:rPr lang="en-US" dirty="0"/>
              <a:t> in the secret </a:t>
            </a:r>
            <a:r>
              <a:rPr lang="en-US" i="1" dirty="0"/>
              <a:t>place;</a:t>
            </a:r>
            <a:r>
              <a:rPr lang="en-US" dirty="0"/>
              <a:t> and your Father </a:t>
            </a:r>
            <a:r>
              <a:rPr lang="en-US" dirty="0" smtClean="0"/>
              <a:t>	who </a:t>
            </a:r>
            <a:r>
              <a:rPr lang="en-US" dirty="0"/>
              <a:t>sees in secret will reward you </a:t>
            </a:r>
            <a:r>
              <a:rPr lang="en-US" dirty="0" smtClean="0"/>
              <a:t>openly</a:t>
            </a:r>
          </a:p>
          <a:p>
            <a:pPr marL="457200" lvl="1" indent="0">
              <a:buNone/>
            </a:pPr>
            <a:r>
              <a:rPr lang="en-US" dirty="0" smtClean="0"/>
              <a:t>Matthew 14:23, 26:39; Mark 1:35, 6:46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- Not to be seen of men </a:t>
            </a:r>
          </a:p>
          <a:p>
            <a:pPr marL="457200" lvl="1" indent="0">
              <a:buNone/>
            </a:pPr>
            <a:r>
              <a:rPr lang="en-US" dirty="0" smtClean="0"/>
              <a:t>- From a practical stand point so that we can not be    distracted or interrupted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91281"/>
            <a:ext cx="5029200" cy="321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How are we to Pray?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24200"/>
            <a:ext cx="1061220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Standing - </a:t>
            </a:r>
            <a:r>
              <a:rPr lang="en-US" sz="2400" dirty="0" smtClean="0"/>
              <a:t>Mark 11:25</a:t>
            </a:r>
            <a:endParaRPr lang="en-US" sz="2400" dirty="0"/>
          </a:p>
          <a:p>
            <a:r>
              <a:rPr lang="en-US" sz="2400" dirty="0" smtClean="0"/>
              <a:t>Sitting </a:t>
            </a:r>
            <a:r>
              <a:rPr lang="en-US" sz="2400" dirty="0"/>
              <a:t>- </a:t>
            </a:r>
            <a:r>
              <a:rPr lang="en-US" sz="2400" dirty="0" smtClean="0"/>
              <a:t>I Kings 19:4</a:t>
            </a:r>
            <a:endParaRPr lang="en-US" sz="2400" dirty="0"/>
          </a:p>
          <a:p>
            <a:r>
              <a:rPr lang="en-US" sz="2400" dirty="0" smtClean="0"/>
              <a:t>Kneeling </a:t>
            </a:r>
            <a:r>
              <a:rPr lang="en-US" sz="2400" dirty="0"/>
              <a:t>- </a:t>
            </a:r>
            <a:r>
              <a:rPr lang="en-US" sz="2400" dirty="0" smtClean="0"/>
              <a:t>Acts 9:4</a:t>
            </a:r>
            <a:endParaRPr lang="en-US" sz="2400" dirty="0"/>
          </a:p>
          <a:p>
            <a:r>
              <a:rPr lang="en-US" sz="2400" dirty="0" smtClean="0"/>
              <a:t>Kneeling </a:t>
            </a:r>
            <a:r>
              <a:rPr lang="en-US" sz="2400" dirty="0"/>
              <a:t>with hands spread toward heaven - </a:t>
            </a:r>
            <a:r>
              <a:rPr lang="en-US" sz="2400" dirty="0" smtClean="0"/>
              <a:t>I Kings 8:54</a:t>
            </a:r>
            <a:r>
              <a:rPr lang="en-US" sz="2400" dirty="0"/>
              <a:t>                                  </a:t>
            </a:r>
            <a:endParaRPr lang="en-US" sz="2400" dirty="0" smtClean="0"/>
          </a:p>
          <a:p>
            <a:r>
              <a:rPr lang="en-US" sz="2400" dirty="0" smtClean="0"/>
              <a:t>Kneeling </a:t>
            </a:r>
            <a:r>
              <a:rPr lang="en-US" sz="2400" dirty="0"/>
              <a:t>and bowing down - </a:t>
            </a:r>
            <a:r>
              <a:rPr lang="en-US" sz="2400" dirty="0" smtClean="0"/>
              <a:t>Ezra 10:1</a:t>
            </a:r>
            <a:endParaRPr lang="en-US" sz="2400" dirty="0"/>
          </a:p>
          <a:p>
            <a:r>
              <a:rPr lang="en-US" sz="2400" dirty="0" smtClean="0"/>
              <a:t>Falling </a:t>
            </a:r>
            <a:r>
              <a:rPr lang="en-US" sz="2400" dirty="0"/>
              <a:t>on their face - </a:t>
            </a:r>
            <a:r>
              <a:rPr lang="en-US" sz="2400" dirty="0" smtClean="0"/>
              <a:t>Matthew 26:39</a:t>
            </a:r>
          </a:p>
          <a:p>
            <a:endParaRPr lang="en-US" sz="2800" dirty="0"/>
          </a:p>
          <a:p>
            <a:r>
              <a:rPr lang="en-US" sz="2800" dirty="0" smtClean="0"/>
              <a:t>Wherever and however we are</a:t>
            </a:r>
            <a:endParaRPr lang="en-US" sz="2800" dirty="0"/>
          </a:p>
          <a:p>
            <a:r>
              <a:rPr lang="en-US" sz="2800" dirty="0"/>
              <a:t>                        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29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Address prayers to the Father </a:t>
            </a:r>
          </a:p>
          <a:p>
            <a:pPr lvl="1"/>
            <a:r>
              <a:rPr lang="en-US" dirty="0" smtClean="0"/>
              <a:t>Luke 11:2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With a humble spirit Luke 18:10</a:t>
            </a:r>
          </a:p>
          <a:p>
            <a:pPr marL="457200" lvl="1" indent="0">
              <a:buNone/>
            </a:pPr>
            <a:r>
              <a:rPr lang="en-US" b="1" baseline="30000" dirty="0"/>
              <a:t> </a:t>
            </a:r>
            <a:r>
              <a:rPr lang="en-US" dirty="0"/>
              <a:t>“Two men went up to the temple to pray, one a Pharisee and the other a tax collector. </a:t>
            </a:r>
            <a:r>
              <a:rPr lang="en-US" dirty="0" smtClean="0"/>
              <a:t>The </a:t>
            </a:r>
            <a:r>
              <a:rPr lang="en-US" dirty="0"/>
              <a:t>Pharisee stood and prayed thus with himself, ‘God, I thank You that I am not like other men—</a:t>
            </a:r>
            <a:r>
              <a:rPr lang="en-US" dirty="0" err="1"/>
              <a:t>extortioners</a:t>
            </a:r>
            <a:r>
              <a:rPr lang="en-US" dirty="0"/>
              <a:t>, unjust, adulterers, or even as this tax </a:t>
            </a:r>
            <a:r>
              <a:rPr lang="en-US" dirty="0" smtClean="0"/>
              <a:t>collector.</a:t>
            </a:r>
            <a:r>
              <a:rPr lang="en-US" b="1" baseline="30000" dirty="0"/>
              <a:t> </a:t>
            </a:r>
            <a:r>
              <a:rPr lang="en-US" dirty="0"/>
              <a:t>I fast twice a week; I give tithes of all that I possess.’ </a:t>
            </a:r>
            <a:r>
              <a:rPr lang="en-US" b="1" baseline="30000" dirty="0"/>
              <a:t> </a:t>
            </a:r>
            <a:r>
              <a:rPr lang="en-US" dirty="0" smtClean="0"/>
              <a:t>And </a:t>
            </a:r>
            <a:r>
              <a:rPr lang="en-US" dirty="0"/>
              <a:t>the tax collector, standing afar off, would not so much as raise </a:t>
            </a:r>
            <a:r>
              <a:rPr lang="en-US" i="1" dirty="0"/>
              <a:t>his</a:t>
            </a:r>
            <a:r>
              <a:rPr lang="en-US" dirty="0"/>
              <a:t> eyes to heaven, but beat his breast, saying, ‘God, be merciful to me a sinner</a:t>
            </a:r>
            <a:r>
              <a:rPr lang="en-US" dirty="0" smtClean="0"/>
              <a:t>!’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are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ceasing I </a:t>
            </a:r>
            <a:r>
              <a:rPr lang="en-US" dirty="0" err="1" smtClean="0"/>
              <a:t>Thess</a:t>
            </a:r>
            <a:r>
              <a:rPr lang="en-US" dirty="0" smtClean="0"/>
              <a:t> 5:17</a:t>
            </a:r>
          </a:p>
          <a:p>
            <a:pPr lvl="1"/>
            <a:r>
              <a:rPr lang="en-US" dirty="0" smtClean="0"/>
              <a:t>Continually or constantly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Pray consistently with persistence</a:t>
            </a:r>
          </a:p>
          <a:p>
            <a:pPr marL="457200" lvl="1" indent="0">
              <a:buNone/>
            </a:pPr>
            <a:r>
              <a:rPr lang="en-US" dirty="0" smtClean="0"/>
              <a:t>Luke 6:12, 9:18, 9:28, 11:1, 18:1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Not with vain repetition Matthew 6:7 </a:t>
            </a:r>
          </a:p>
          <a:p>
            <a:pPr marL="457200" lvl="1" indent="0">
              <a:buNone/>
            </a:pPr>
            <a:r>
              <a:rPr lang="en-US" dirty="0" smtClean="0"/>
              <a:t>Not long for show Matthew 23:14 Mark 12:40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we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11:2-4</a:t>
            </a:r>
          </a:p>
          <a:p>
            <a:pPr lvl="1"/>
            <a:r>
              <a:rPr lang="en-US" dirty="0" smtClean="0"/>
              <a:t>Praise God</a:t>
            </a:r>
          </a:p>
          <a:p>
            <a:pPr lvl="1"/>
            <a:r>
              <a:rPr lang="en-US" dirty="0" smtClean="0"/>
              <a:t>That His will be done on earth</a:t>
            </a:r>
          </a:p>
          <a:p>
            <a:pPr lvl="1"/>
            <a:r>
              <a:rPr lang="en-US" dirty="0" smtClean="0"/>
              <a:t>Ask for our needs to be meet</a:t>
            </a:r>
          </a:p>
          <a:p>
            <a:pPr lvl="1"/>
            <a:r>
              <a:rPr lang="en-US" dirty="0" smtClean="0"/>
              <a:t>To ask forgiveness of our sins</a:t>
            </a:r>
          </a:p>
          <a:p>
            <a:pPr lvl="1"/>
            <a:r>
              <a:rPr lang="en-US" dirty="0" smtClean="0"/>
              <a:t>To forgive others</a:t>
            </a:r>
          </a:p>
          <a:p>
            <a:pPr lvl="1"/>
            <a:r>
              <a:rPr lang="en-US" dirty="0" smtClean="0"/>
              <a:t>Avoid temptation</a:t>
            </a:r>
          </a:p>
          <a:p>
            <a:pPr lvl="1"/>
            <a:r>
              <a:rPr lang="en-US" dirty="0" smtClean="0"/>
              <a:t>Deliver us from Satan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temptation Luke 11:4, 22:40-46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Often the best way of escape (I Cor. 10:13) 	from </a:t>
            </a:r>
            <a:r>
              <a:rPr lang="en-US" dirty="0" smtClean="0"/>
              <a:t>temptation </a:t>
            </a:r>
            <a:r>
              <a:rPr lang="en-US" dirty="0" smtClean="0"/>
              <a:t>is to pray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to Pray?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432</TotalTime>
  <Words>525</Words>
  <Application>Microsoft Office PowerPoint</Application>
  <PresentationFormat>On-screen Show (4:3)</PresentationFormat>
  <Paragraphs>108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Hardcover</vt:lpstr>
      <vt:lpstr>Prayer</vt:lpstr>
      <vt:lpstr>Power of Prayer</vt:lpstr>
      <vt:lpstr>How are we to Pray?</vt:lpstr>
      <vt:lpstr>How are we to Pray?</vt:lpstr>
      <vt:lpstr>How are we to Pray?</vt:lpstr>
      <vt:lpstr>How we are to Pray?</vt:lpstr>
      <vt:lpstr>How are we to Pray?</vt:lpstr>
      <vt:lpstr>Why are we to Pray?</vt:lpstr>
      <vt:lpstr>Why are we to Pray?</vt:lpstr>
      <vt:lpstr>Why are we to Pray?</vt:lpstr>
      <vt:lpstr>Why are we to Pray?</vt:lpstr>
      <vt:lpstr>PowerPoint Presentation</vt:lpstr>
      <vt:lpstr>Having a Healthy Prayer Life</vt:lpstr>
      <vt:lpstr>Having a Healthy Prayer Life</vt:lpstr>
      <vt:lpstr>Having a Healthy Prayer Life</vt:lpstr>
      <vt:lpstr>Having a Healthy Prayer Life</vt:lpstr>
      <vt:lpstr>Having a Healthy Prayer Life</vt:lpstr>
      <vt:lpstr>Having a Healthy Prayer Life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Oak Ridge Church of Christ</dc:creator>
  <cp:lastModifiedBy>Oak Ridge Church of Christ</cp:lastModifiedBy>
  <cp:revision>29</cp:revision>
  <dcterms:created xsi:type="dcterms:W3CDTF">2017-08-20T04:26:59Z</dcterms:created>
  <dcterms:modified xsi:type="dcterms:W3CDTF">2017-08-20T13:12:54Z</dcterms:modified>
</cp:coreProperties>
</file>