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9" r:id="rId3"/>
    <p:sldId id="261" r:id="rId4"/>
    <p:sldId id="262" r:id="rId5"/>
    <p:sldId id="265" r:id="rId6"/>
    <p:sldId id="266" r:id="rId7"/>
    <p:sldId id="268" r:id="rId8"/>
    <p:sldId id="269" r:id="rId9"/>
    <p:sldId id="263" r:id="rId10"/>
    <p:sldId id="257" r:id="rId11"/>
    <p:sldId id="270" r:id="rId12"/>
    <p:sldId id="272" r:id="rId13"/>
    <p:sldId id="273" r:id="rId14"/>
    <p:sldId id="274" r:id="rId15"/>
    <p:sldId id="275" r:id="rId16"/>
    <p:sldId id="26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0" autoAdjust="0"/>
    <p:restoredTop sz="70870" autoAdjust="0"/>
  </p:normalViewPr>
  <p:slideViewPr>
    <p:cSldViewPr snapToGrid="0">
      <p:cViewPr varScale="1">
        <p:scale>
          <a:sx n="65" d="100"/>
          <a:sy n="65" d="100"/>
        </p:scale>
        <p:origin x="9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7641B8-0146-41D7-934F-1F6BB637B4D1}" type="datetimeFigureOut">
              <a:rPr lang="en-US" smtClean="0"/>
              <a:t>8/27/2017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0D5AE9-C78D-4769-B485-589664C3FA08}" type="slidenum">
              <a:rPr lang="en-US" smtClean="0"/>
              <a:t>‹#›</a:t>
            </a:fld>
            <a:endParaRPr lang="en-US"/>
          </a:p>
        </p:txBody>
      </p:sp>
    </p:spTree>
    <p:extLst>
      <p:ext uri="{BB962C8B-B14F-4D97-AF65-F5344CB8AC3E}">
        <p14:creationId xmlns:p14="http://schemas.microsoft.com/office/powerpoint/2010/main" val="3641685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0D5AE9-C78D-4769-B485-589664C3FA08}" type="slidenum">
              <a:rPr lang="en-US" smtClean="0"/>
              <a:t>1</a:t>
            </a:fld>
            <a:endParaRPr lang="en-US"/>
          </a:p>
        </p:txBody>
      </p:sp>
    </p:spTree>
    <p:extLst>
      <p:ext uri="{BB962C8B-B14F-4D97-AF65-F5344CB8AC3E}">
        <p14:creationId xmlns:p14="http://schemas.microsoft.com/office/powerpoint/2010/main" val="6592368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0D5AE9-C78D-4769-B485-589664C3FA08}" type="slidenum">
              <a:rPr lang="en-US" smtClean="0"/>
              <a:t>10</a:t>
            </a:fld>
            <a:endParaRPr lang="en-US"/>
          </a:p>
        </p:txBody>
      </p:sp>
    </p:spTree>
    <p:extLst>
      <p:ext uri="{BB962C8B-B14F-4D97-AF65-F5344CB8AC3E}">
        <p14:creationId xmlns:p14="http://schemas.microsoft.com/office/powerpoint/2010/main" val="3278028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0D5AE9-C78D-4769-B485-589664C3FA08}" type="slidenum">
              <a:rPr lang="en-US" smtClean="0"/>
              <a:t>11</a:t>
            </a:fld>
            <a:endParaRPr lang="en-US"/>
          </a:p>
        </p:txBody>
      </p:sp>
    </p:spTree>
    <p:extLst>
      <p:ext uri="{BB962C8B-B14F-4D97-AF65-F5344CB8AC3E}">
        <p14:creationId xmlns:p14="http://schemas.microsoft.com/office/powerpoint/2010/main" val="3079831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0D5AE9-C78D-4769-B485-589664C3FA08}" type="slidenum">
              <a:rPr lang="en-US" smtClean="0"/>
              <a:t>12</a:t>
            </a:fld>
            <a:endParaRPr lang="en-US"/>
          </a:p>
        </p:txBody>
      </p:sp>
    </p:spTree>
    <p:extLst>
      <p:ext uri="{BB962C8B-B14F-4D97-AF65-F5344CB8AC3E}">
        <p14:creationId xmlns:p14="http://schemas.microsoft.com/office/powerpoint/2010/main" val="4030900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0D5AE9-C78D-4769-B485-589664C3FA08}" type="slidenum">
              <a:rPr lang="en-US" smtClean="0"/>
              <a:t>13</a:t>
            </a:fld>
            <a:endParaRPr lang="en-US"/>
          </a:p>
        </p:txBody>
      </p:sp>
    </p:spTree>
    <p:extLst>
      <p:ext uri="{BB962C8B-B14F-4D97-AF65-F5344CB8AC3E}">
        <p14:creationId xmlns:p14="http://schemas.microsoft.com/office/powerpoint/2010/main" val="6157227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0D5AE9-C78D-4769-B485-589664C3FA08}" type="slidenum">
              <a:rPr lang="en-US" smtClean="0"/>
              <a:t>14</a:t>
            </a:fld>
            <a:endParaRPr lang="en-US"/>
          </a:p>
        </p:txBody>
      </p:sp>
    </p:spTree>
    <p:extLst>
      <p:ext uri="{BB962C8B-B14F-4D97-AF65-F5344CB8AC3E}">
        <p14:creationId xmlns:p14="http://schemas.microsoft.com/office/powerpoint/2010/main" val="17244941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0D5AE9-C78D-4769-B485-589664C3FA08}" type="slidenum">
              <a:rPr lang="en-US" smtClean="0"/>
              <a:t>15</a:t>
            </a:fld>
            <a:endParaRPr lang="en-US"/>
          </a:p>
        </p:txBody>
      </p:sp>
    </p:spTree>
    <p:extLst>
      <p:ext uri="{BB962C8B-B14F-4D97-AF65-F5344CB8AC3E}">
        <p14:creationId xmlns:p14="http://schemas.microsoft.com/office/powerpoint/2010/main" val="22756220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0D5AE9-C78D-4769-B485-589664C3FA08}" type="slidenum">
              <a:rPr lang="en-US" smtClean="0"/>
              <a:t>16</a:t>
            </a:fld>
            <a:endParaRPr lang="en-US"/>
          </a:p>
        </p:txBody>
      </p:sp>
    </p:spTree>
    <p:extLst>
      <p:ext uri="{BB962C8B-B14F-4D97-AF65-F5344CB8AC3E}">
        <p14:creationId xmlns:p14="http://schemas.microsoft.com/office/powerpoint/2010/main" val="27315483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0D5AE9-C78D-4769-B485-589664C3FA08}" type="slidenum">
              <a:rPr lang="en-US" smtClean="0"/>
              <a:t>17</a:t>
            </a:fld>
            <a:endParaRPr lang="en-US"/>
          </a:p>
        </p:txBody>
      </p:sp>
    </p:spTree>
    <p:extLst>
      <p:ext uri="{BB962C8B-B14F-4D97-AF65-F5344CB8AC3E}">
        <p14:creationId xmlns:p14="http://schemas.microsoft.com/office/powerpoint/2010/main" val="255755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0D5AE9-C78D-4769-B485-589664C3FA08}" type="slidenum">
              <a:rPr lang="en-US" smtClean="0"/>
              <a:t>2</a:t>
            </a:fld>
            <a:endParaRPr lang="en-US"/>
          </a:p>
        </p:txBody>
      </p:sp>
    </p:spTree>
    <p:extLst>
      <p:ext uri="{BB962C8B-B14F-4D97-AF65-F5344CB8AC3E}">
        <p14:creationId xmlns:p14="http://schemas.microsoft.com/office/powerpoint/2010/main" val="1570034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0D5AE9-C78D-4769-B485-589664C3FA08}" type="slidenum">
              <a:rPr lang="en-US" smtClean="0"/>
              <a:t>3</a:t>
            </a:fld>
            <a:endParaRPr lang="en-US"/>
          </a:p>
        </p:txBody>
      </p:sp>
    </p:spTree>
    <p:extLst>
      <p:ext uri="{BB962C8B-B14F-4D97-AF65-F5344CB8AC3E}">
        <p14:creationId xmlns:p14="http://schemas.microsoft.com/office/powerpoint/2010/main" val="1136855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0D5AE9-C78D-4769-B485-589664C3FA08}" type="slidenum">
              <a:rPr lang="en-US" smtClean="0"/>
              <a:t>4</a:t>
            </a:fld>
            <a:endParaRPr lang="en-US"/>
          </a:p>
        </p:txBody>
      </p:sp>
    </p:spTree>
    <p:extLst>
      <p:ext uri="{BB962C8B-B14F-4D97-AF65-F5344CB8AC3E}">
        <p14:creationId xmlns:p14="http://schemas.microsoft.com/office/powerpoint/2010/main" val="3253388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0D5AE9-C78D-4769-B485-589664C3FA08}" type="slidenum">
              <a:rPr lang="en-US" smtClean="0"/>
              <a:t>5</a:t>
            </a:fld>
            <a:endParaRPr lang="en-US"/>
          </a:p>
        </p:txBody>
      </p:sp>
    </p:spTree>
    <p:extLst>
      <p:ext uri="{BB962C8B-B14F-4D97-AF65-F5344CB8AC3E}">
        <p14:creationId xmlns:p14="http://schemas.microsoft.com/office/powerpoint/2010/main" val="2395777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0D5AE9-C78D-4769-B485-589664C3FA08}" type="slidenum">
              <a:rPr lang="en-US" smtClean="0"/>
              <a:t>6</a:t>
            </a:fld>
            <a:endParaRPr lang="en-US"/>
          </a:p>
        </p:txBody>
      </p:sp>
    </p:spTree>
    <p:extLst>
      <p:ext uri="{BB962C8B-B14F-4D97-AF65-F5344CB8AC3E}">
        <p14:creationId xmlns:p14="http://schemas.microsoft.com/office/powerpoint/2010/main" val="3081610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0D5AE9-C78D-4769-B485-589664C3FA08}" type="slidenum">
              <a:rPr lang="en-US" smtClean="0"/>
              <a:t>7</a:t>
            </a:fld>
            <a:endParaRPr lang="en-US"/>
          </a:p>
        </p:txBody>
      </p:sp>
    </p:spTree>
    <p:extLst>
      <p:ext uri="{BB962C8B-B14F-4D97-AF65-F5344CB8AC3E}">
        <p14:creationId xmlns:p14="http://schemas.microsoft.com/office/powerpoint/2010/main" val="1741775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0D5AE9-C78D-4769-B485-589664C3FA08}" type="slidenum">
              <a:rPr lang="en-US" smtClean="0"/>
              <a:t>8</a:t>
            </a:fld>
            <a:endParaRPr lang="en-US"/>
          </a:p>
        </p:txBody>
      </p:sp>
    </p:spTree>
    <p:extLst>
      <p:ext uri="{BB962C8B-B14F-4D97-AF65-F5344CB8AC3E}">
        <p14:creationId xmlns:p14="http://schemas.microsoft.com/office/powerpoint/2010/main" val="2377620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0D5AE9-C78D-4769-B485-589664C3FA08}" type="slidenum">
              <a:rPr lang="en-US" smtClean="0"/>
              <a:t>9</a:t>
            </a:fld>
            <a:endParaRPr lang="en-US"/>
          </a:p>
        </p:txBody>
      </p:sp>
    </p:spTree>
    <p:extLst>
      <p:ext uri="{BB962C8B-B14F-4D97-AF65-F5344CB8AC3E}">
        <p14:creationId xmlns:p14="http://schemas.microsoft.com/office/powerpoint/2010/main" val="3350431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9A6EF-757B-4F9A-B496-35D2864DDA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444EC5-7349-4F81-B9F3-B80A3115D5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B9518F7-1377-4D19-A0F7-B34BD0727FE5}"/>
              </a:ext>
            </a:extLst>
          </p:cNvPr>
          <p:cNvSpPr>
            <a:spLocks noGrp="1"/>
          </p:cNvSpPr>
          <p:nvPr>
            <p:ph type="dt" sz="half" idx="10"/>
          </p:nvPr>
        </p:nvSpPr>
        <p:spPr/>
        <p:txBody>
          <a:bodyPr/>
          <a:lstStyle/>
          <a:p>
            <a:fld id="{E64980C4-2A4A-4A7B-A799-42BFF1CEF763}" type="datetimeFigureOut">
              <a:rPr lang="en-US" smtClean="0"/>
              <a:t>8/27/2017</a:t>
            </a:fld>
            <a:endParaRPr lang="en-US"/>
          </a:p>
        </p:txBody>
      </p:sp>
      <p:sp>
        <p:nvSpPr>
          <p:cNvPr id="5" name="Footer Placeholder 4">
            <a:extLst>
              <a:ext uri="{FF2B5EF4-FFF2-40B4-BE49-F238E27FC236}">
                <a16:creationId xmlns:a16="http://schemas.microsoft.com/office/drawing/2014/main" id="{DE9D1C8A-F029-4B3E-89C1-CF9ABB0CE8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0ED174-3E98-4B79-AECE-A066383547C5}"/>
              </a:ext>
            </a:extLst>
          </p:cNvPr>
          <p:cNvSpPr>
            <a:spLocks noGrp="1"/>
          </p:cNvSpPr>
          <p:nvPr>
            <p:ph type="sldNum" sz="quarter" idx="12"/>
          </p:nvPr>
        </p:nvSpPr>
        <p:spPr/>
        <p:txBody>
          <a:bodyPr/>
          <a:lstStyle/>
          <a:p>
            <a:fld id="{2B14D783-E7E2-40C1-AB25-248C5A7CE2DD}" type="slidenum">
              <a:rPr lang="en-US" smtClean="0"/>
              <a:t>‹#›</a:t>
            </a:fld>
            <a:endParaRPr lang="en-US"/>
          </a:p>
        </p:txBody>
      </p:sp>
    </p:spTree>
    <p:extLst>
      <p:ext uri="{BB962C8B-B14F-4D97-AF65-F5344CB8AC3E}">
        <p14:creationId xmlns:p14="http://schemas.microsoft.com/office/powerpoint/2010/main" val="506430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FB6A9-FC92-42C9-ACC6-78A2E574F4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3086D8-45E4-44F4-8827-23BC253BD04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2E3D85-9AC2-4CA3-8EBA-5C3BE8090C3B}"/>
              </a:ext>
            </a:extLst>
          </p:cNvPr>
          <p:cNvSpPr>
            <a:spLocks noGrp="1"/>
          </p:cNvSpPr>
          <p:nvPr>
            <p:ph type="dt" sz="half" idx="10"/>
          </p:nvPr>
        </p:nvSpPr>
        <p:spPr/>
        <p:txBody>
          <a:bodyPr/>
          <a:lstStyle/>
          <a:p>
            <a:fld id="{E64980C4-2A4A-4A7B-A799-42BFF1CEF763}" type="datetimeFigureOut">
              <a:rPr lang="en-US" smtClean="0"/>
              <a:t>8/27/2017</a:t>
            </a:fld>
            <a:endParaRPr lang="en-US"/>
          </a:p>
        </p:txBody>
      </p:sp>
      <p:sp>
        <p:nvSpPr>
          <p:cNvPr id="5" name="Footer Placeholder 4">
            <a:extLst>
              <a:ext uri="{FF2B5EF4-FFF2-40B4-BE49-F238E27FC236}">
                <a16:creationId xmlns:a16="http://schemas.microsoft.com/office/drawing/2014/main" id="{830300A3-432A-4C7E-868D-FF4824F030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A8E258-CFEA-41B7-941E-75054D9D5F7A}"/>
              </a:ext>
            </a:extLst>
          </p:cNvPr>
          <p:cNvSpPr>
            <a:spLocks noGrp="1"/>
          </p:cNvSpPr>
          <p:nvPr>
            <p:ph type="sldNum" sz="quarter" idx="12"/>
          </p:nvPr>
        </p:nvSpPr>
        <p:spPr/>
        <p:txBody>
          <a:bodyPr/>
          <a:lstStyle/>
          <a:p>
            <a:fld id="{2B14D783-E7E2-40C1-AB25-248C5A7CE2DD}" type="slidenum">
              <a:rPr lang="en-US" smtClean="0"/>
              <a:t>‹#›</a:t>
            </a:fld>
            <a:endParaRPr lang="en-US"/>
          </a:p>
        </p:txBody>
      </p:sp>
    </p:spTree>
    <p:extLst>
      <p:ext uri="{BB962C8B-B14F-4D97-AF65-F5344CB8AC3E}">
        <p14:creationId xmlns:p14="http://schemas.microsoft.com/office/powerpoint/2010/main" val="2060990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8258FC-04A5-44BA-BD9B-AA83FA5B01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925BF8A-67E3-4F43-837B-7E74FAB58C7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130430-DC8B-4CDB-AD30-0E476BD8835E}"/>
              </a:ext>
            </a:extLst>
          </p:cNvPr>
          <p:cNvSpPr>
            <a:spLocks noGrp="1"/>
          </p:cNvSpPr>
          <p:nvPr>
            <p:ph type="dt" sz="half" idx="10"/>
          </p:nvPr>
        </p:nvSpPr>
        <p:spPr/>
        <p:txBody>
          <a:bodyPr/>
          <a:lstStyle/>
          <a:p>
            <a:fld id="{E64980C4-2A4A-4A7B-A799-42BFF1CEF763}" type="datetimeFigureOut">
              <a:rPr lang="en-US" smtClean="0"/>
              <a:t>8/27/2017</a:t>
            </a:fld>
            <a:endParaRPr lang="en-US"/>
          </a:p>
        </p:txBody>
      </p:sp>
      <p:sp>
        <p:nvSpPr>
          <p:cNvPr id="5" name="Footer Placeholder 4">
            <a:extLst>
              <a:ext uri="{FF2B5EF4-FFF2-40B4-BE49-F238E27FC236}">
                <a16:creationId xmlns:a16="http://schemas.microsoft.com/office/drawing/2014/main" id="{2DCCE8C2-7F59-4FF9-94E1-0B8A46ABF2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1399E5-A961-4F1F-B49F-3E3DB92D7CC1}"/>
              </a:ext>
            </a:extLst>
          </p:cNvPr>
          <p:cNvSpPr>
            <a:spLocks noGrp="1"/>
          </p:cNvSpPr>
          <p:nvPr>
            <p:ph type="sldNum" sz="quarter" idx="12"/>
          </p:nvPr>
        </p:nvSpPr>
        <p:spPr/>
        <p:txBody>
          <a:bodyPr/>
          <a:lstStyle/>
          <a:p>
            <a:fld id="{2B14D783-E7E2-40C1-AB25-248C5A7CE2DD}" type="slidenum">
              <a:rPr lang="en-US" smtClean="0"/>
              <a:t>‹#›</a:t>
            </a:fld>
            <a:endParaRPr lang="en-US"/>
          </a:p>
        </p:txBody>
      </p:sp>
    </p:spTree>
    <p:extLst>
      <p:ext uri="{BB962C8B-B14F-4D97-AF65-F5344CB8AC3E}">
        <p14:creationId xmlns:p14="http://schemas.microsoft.com/office/powerpoint/2010/main" val="2095911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E5889-1C64-43AD-A591-E240FE7892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9C74D7-B62E-41D3-8DC3-FB7C0D7D831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7C0757-4170-4D63-B800-050C6E3DD9DE}"/>
              </a:ext>
            </a:extLst>
          </p:cNvPr>
          <p:cNvSpPr>
            <a:spLocks noGrp="1"/>
          </p:cNvSpPr>
          <p:nvPr>
            <p:ph type="dt" sz="half" idx="10"/>
          </p:nvPr>
        </p:nvSpPr>
        <p:spPr/>
        <p:txBody>
          <a:bodyPr/>
          <a:lstStyle/>
          <a:p>
            <a:fld id="{E64980C4-2A4A-4A7B-A799-42BFF1CEF763}" type="datetimeFigureOut">
              <a:rPr lang="en-US" smtClean="0"/>
              <a:t>8/27/2017</a:t>
            </a:fld>
            <a:endParaRPr lang="en-US"/>
          </a:p>
        </p:txBody>
      </p:sp>
      <p:sp>
        <p:nvSpPr>
          <p:cNvPr id="5" name="Footer Placeholder 4">
            <a:extLst>
              <a:ext uri="{FF2B5EF4-FFF2-40B4-BE49-F238E27FC236}">
                <a16:creationId xmlns:a16="http://schemas.microsoft.com/office/drawing/2014/main" id="{CEA11CDB-6587-440A-95CC-4E158AD94A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C4EC7E-72D7-442A-B244-2AB362D11258}"/>
              </a:ext>
            </a:extLst>
          </p:cNvPr>
          <p:cNvSpPr>
            <a:spLocks noGrp="1"/>
          </p:cNvSpPr>
          <p:nvPr>
            <p:ph type="sldNum" sz="quarter" idx="12"/>
          </p:nvPr>
        </p:nvSpPr>
        <p:spPr/>
        <p:txBody>
          <a:bodyPr/>
          <a:lstStyle/>
          <a:p>
            <a:fld id="{2B14D783-E7E2-40C1-AB25-248C5A7CE2DD}" type="slidenum">
              <a:rPr lang="en-US" smtClean="0"/>
              <a:t>‹#›</a:t>
            </a:fld>
            <a:endParaRPr lang="en-US"/>
          </a:p>
        </p:txBody>
      </p:sp>
    </p:spTree>
    <p:extLst>
      <p:ext uri="{BB962C8B-B14F-4D97-AF65-F5344CB8AC3E}">
        <p14:creationId xmlns:p14="http://schemas.microsoft.com/office/powerpoint/2010/main" val="3520520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2DA6F-4357-4221-B496-B778D48950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99BDF4E-DEAF-48E4-8BCF-B4770C47D8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0716A67-867D-422D-BE8B-51DA9D0AD469}"/>
              </a:ext>
            </a:extLst>
          </p:cNvPr>
          <p:cNvSpPr>
            <a:spLocks noGrp="1"/>
          </p:cNvSpPr>
          <p:nvPr>
            <p:ph type="dt" sz="half" idx="10"/>
          </p:nvPr>
        </p:nvSpPr>
        <p:spPr/>
        <p:txBody>
          <a:bodyPr/>
          <a:lstStyle/>
          <a:p>
            <a:fld id="{E64980C4-2A4A-4A7B-A799-42BFF1CEF763}" type="datetimeFigureOut">
              <a:rPr lang="en-US" smtClean="0"/>
              <a:t>8/27/2017</a:t>
            </a:fld>
            <a:endParaRPr lang="en-US"/>
          </a:p>
        </p:txBody>
      </p:sp>
      <p:sp>
        <p:nvSpPr>
          <p:cNvPr id="5" name="Footer Placeholder 4">
            <a:extLst>
              <a:ext uri="{FF2B5EF4-FFF2-40B4-BE49-F238E27FC236}">
                <a16:creationId xmlns:a16="http://schemas.microsoft.com/office/drawing/2014/main" id="{B0E415ED-6D5F-403A-B7BA-7D4683EB6B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CC94C1-EC09-48EA-9A67-F3B615AC1E99}"/>
              </a:ext>
            </a:extLst>
          </p:cNvPr>
          <p:cNvSpPr>
            <a:spLocks noGrp="1"/>
          </p:cNvSpPr>
          <p:nvPr>
            <p:ph type="sldNum" sz="quarter" idx="12"/>
          </p:nvPr>
        </p:nvSpPr>
        <p:spPr/>
        <p:txBody>
          <a:bodyPr/>
          <a:lstStyle/>
          <a:p>
            <a:fld id="{2B14D783-E7E2-40C1-AB25-248C5A7CE2DD}" type="slidenum">
              <a:rPr lang="en-US" smtClean="0"/>
              <a:t>‹#›</a:t>
            </a:fld>
            <a:endParaRPr lang="en-US"/>
          </a:p>
        </p:txBody>
      </p:sp>
    </p:spTree>
    <p:extLst>
      <p:ext uri="{BB962C8B-B14F-4D97-AF65-F5344CB8AC3E}">
        <p14:creationId xmlns:p14="http://schemas.microsoft.com/office/powerpoint/2010/main" val="2536732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DC027-F344-49D8-BFDC-DCA3841344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E34815-43E8-43BC-AC6C-C6E6DEF19F7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B1C91F-3A69-42E4-9ED4-DB9569AE3FD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D956B4-FD39-4A79-BF2A-893633C9F001}"/>
              </a:ext>
            </a:extLst>
          </p:cNvPr>
          <p:cNvSpPr>
            <a:spLocks noGrp="1"/>
          </p:cNvSpPr>
          <p:nvPr>
            <p:ph type="dt" sz="half" idx="10"/>
          </p:nvPr>
        </p:nvSpPr>
        <p:spPr/>
        <p:txBody>
          <a:bodyPr/>
          <a:lstStyle/>
          <a:p>
            <a:fld id="{E64980C4-2A4A-4A7B-A799-42BFF1CEF763}" type="datetimeFigureOut">
              <a:rPr lang="en-US" smtClean="0"/>
              <a:t>8/27/2017</a:t>
            </a:fld>
            <a:endParaRPr lang="en-US"/>
          </a:p>
        </p:txBody>
      </p:sp>
      <p:sp>
        <p:nvSpPr>
          <p:cNvPr id="6" name="Footer Placeholder 5">
            <a:extLst>
              <a:ext uri="{FF2B5EF4-FFF2-40B4-BE49-F238E27FC236}">
                <a16:creationId xmlns:a16="http://schemas.microsoft.com/office/drawing/2014/main" id="{95255D49-0565-43C3-92C1-BC3AB39122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16A480-72FB-42D2-9BEC-EA5A017B7522}"/>
              </a:ext>
            </a:extLst>
          </p:cNvPr>
          <p:cNvSpPr>
            <a:spLocks noGrp="1"/>
          </p:cNvSpPr>
          <p:nvPr>
            <p:ph type="sldNum" sz="quarter" idx="12"/>
          </p:nvPr>
        </p:nvSpPr>
        <p:spPr/>
        <p:txBody>
          <a:bodyPr/>
          <a:lstStyle/>
          <a:p>
            <a:fld id="{2B14D783-E7E2-40C1-AB25-248C5A7CE2DD}" type="slidenum">
              <a:rPr lang="en-US" smtClean="0"/>
              <a:t>‹#›</a:t>
            </a:fld>
            <a:endParaRPr lang="en-US"/>
          </a:p>
        </p:txBody>
      </p:sp>
    </p:spTree>
    <p:extLst>
      <p:ext uri="{BB962C8B-B14F-4D97-AF65-F5344CB8AC3E}">
        <p14:creationId xmlns:p14="http://schemas.microsoft.com/office/powerpoint/2010/main" val="2353987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3B7AA-7DA2-42FE-904F-CB57CB09C2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8A4B42-110E-4E96-B230-C76B9DB957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408B737-D140-4664-833E-AF5394FDEFB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CEDAA73-BB5A-4031-BB23-DDB42ACD15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72DA2DB-EA36-40DC-8F09-37A3B6D1DB3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8B6281-2A7C-47C7-9898-F88373881D01}"/>
              </a:ext>
            </a:extLst>
          </p:cNvPr>
          <p:cNvSpPr>
            <a:spLocks noGrp="1"/>
          </p:cNvSpPr>
          <p:nvPr>
            <p:ph type="dt" sz="half" idx="10"/>
          </p:nvPr>
        </p:nvSpPr>
        <p:spPr/>
        <p:txBody>
          <a:bodyPr/>
          <a:lstStyle/>
          <a:p>
            <a:fld id="{E64980C4-2A4A-4A7B-A799-42BFF1CEF763}" type="datetimeFigureOut">
              <a:rPr lang="en-US" smtClean="0"/>
              <a:t>8/27/2017</a:t>
            </a:fld>
            <a:endParaRPr lang="en-US"/>
          </a:p>
        </p:txBody>
      </p:sp>
      <p:sp>
        <p:nvSpPr>
          <p:cNvPr id="8" name="Footer Placeholder 7">
            <a:extLst>
              <a:ext uri="{FF2B5EF4-FFF2-40B4-BE49-F238E27FC236}">
                <a16:creationId xmlns:a16="http://schemas.microsoft.com/office/drawing/2014/main" id="{ED9B5AFB-B9C2-4CC7-958B-2EA92D3A44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3DC3D26-089A-4E6B-9460-A6C070A204AE}"/>
              </a:ext>
            </a:extLst>
          </p:cNvPr>
          <p:cNvSpPr>
            <a:spLocks noGrp="1"/>
          </p:cNvSpPr>
          <p:nvPr>
            <p:ph type="sldNum" sz="quarter" idx="12"/>
          </p:nvPr>
        </p:nvSpPr>
        <p:spPr/>
        <p:txBody>
          <a:bodyPr/>
          <a:lstStyle/>
          <a:p>
            <a:fld id="{2B14D783-E7E2-40C1-AB25-248C5A7CE2DD}" type="slidenum">
              <a:rPr lang="en-US" smtClean="0"/>
              <a:t>‹#›</a:t>
            </a:fld>
            <a:endParaRPr lang="en-US"/>
          </a:p>
        </p:txBody>
      </p:sp>
    </p:spTree>
    <p:extLst>
      <p:ext uri="{BB962C8B-B14F-4D97-AF65-F5344CB8AC3E}">
        <p14:creationId xmlns:p14="http://schemas.microsoft.com/office/powerpoint/2010/main" val="2291400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07C84-545F-4656-B246-143554C25CE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069B0F-0BBD-4FA7-BCB5-AD0213E784C2}"/>
              </a:ext>
            </a:extLst>
          </p:cNvPr>
          <p:cNvSpPr>
            <a:spLocks noGrp="1"/>
          </p:cNvSpPr>
          <p:nvPr>
            <p:ph type="dt" sz="half" idx="10"/>
          </p:nvPr>
        </p:nvSpPr>
        <p:spPr/>
        <p:txBody>
          <a:bodyPr/>
          <a:lstStyle/>
          <a:p>
            <a:fld id="{E64980C4-2A4A-4A7B-A799-42BFF1CEF763}" type="datetimeFigureOut">
              <a:rPr lang="en-US" smtClean="0"/>
              <a:t>8/27/2017</a:t>
            </a:fld>
            <a:endParaRPr lang="en-US"/>
          </a:p>
        </p:txBody>
      </p:sp>
      <p:sp>
        <p:nvSpPr>
          <p:cNvPr id="4" name="Footer Placeholder 3">
            <a:extLst>
              <a:ext uri="{FF2B5EF4-FFF2-40B4-BE49-F238E27FC236}">
                <a16:creationId xmlns:a16="http://schemas.microsoft.com/office/drawing/2014/main" id="{18958197-29CF-4107-ACA8-70EC1E282C3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CCFC7A-C781-47D9-84E8-E78E153A3F82}"/>
              </a:ext>
            </a:extLst>
          </p:cNvPr>
          <p:cNvSpPr>
            <a:spLocks noGrp="1"/>
          </p:cNvSpPr>
          <p:nvPr>
            <p:ph type="sldNum" sz="quarter" idx="12"/>
          </p:nvPr>
        </p:nvSpPr>
        <p:spPr/>
        <p:txBody>
          <a:bodyPr/>
          <a:lstStyle/>
          <a:p>
            <a:fld id="{2B14D783-E7E2-40C1-AB25-248C5A7CE2DD}" type="slidenum">
              <a:rPr lang="en-US" smtClean="0"/>
              <a:t>‹#›</a:t>
            </a:fld>
            <a:endParaRPr lang="en-US"/>
          </a:p>
        </p:txBody>
      </p:sp>
    </p:spTree>
    <p:extLst>
      <p:ext uri="{BB962C8B-B14F-4D97-AF65-F5344CB8AC3E}">
        <p14:creationId xmlns:p14="http://schemas.microsoft.com/office/powerpoint/2010/main" val="2195637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D5A86B-07BB-40C1-8688-F6D99D3C7A8D}"/>
              </a:ext>
            </a:extLst>
          </p:cNvPr>
          <p:cNvSpPr>
            <a:spLocks noGrp="1"/>
          </p:cNvSpPr>
          <p:nvPr>
            <p:ph type="dt" sz="half" idx="10"/>
          </p:nvPr>
        </p:nvSpPr>
        <p:spPr/>
        <p:txBody>
          <a:bodyPr/>
          <a:lstStyle/>
          <a:p>
            <a:fld id="{E64980C4-2A4A-4A7B-A799-42BFF1CEF763}" type="datetimeFigureOut">
              <a:rPr lang="en-US" smtClean="0"/>
              <a:t>8/27/2017</a:t>
            </a:fld>
            <a:endParaRPr lang="en-US"/>
          </a:p>
        </p:txBody>
      </p:sp>
      <p:sp>
        <p:nvSpPr>
          <p:cNvPr id="3" name="Footer Placeholder 2">
            <a:extLst>
              <a:ext uri="{FF2B5EF4-FFF2-40B4-BE49-F238E27FC236}">
                <a16:creationId xmlns:a16="http://schemas.microsoft.com/office/drawing/2014/main" id="{CF6963B7-B975-4301-AC2E-61B3E92691A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A8F3BB9-E60E-4E1A-8124-149EA9580A63}"/>
              </a:ext>
            </a:extLst>
          </p:cNvPr>
          <p:cNvSpPr>
            <a:spLocks noGrp="1"/>
          </p:cNvSpPr>
          <p:nvPr>
            <p:ph type="sldNum" sz="quarter" idx="12"/>
          </p:nvPr>
        </p:nvSpPr>
        <p:spPr/>
        <p:txBody>
          <a:bodyPr/>
          <a:lstStyle/>
          <a:p>
            <a:fld id="{2B14D783-E7E2-40C1-AB25-248C5A7CE2DD}" type="slidenum">
              <a:rPr lang="en-US" smtClean="0"/>
              <a:t>‹#›</a:t>
            </a:fld>
            <a:endParaRPr lang="en-US"/>
          </a:p>
        </p:txBody>
      </p:sp>
    </p:spTree>
    <p:extLst>
      <p:ext uri="{BB962C8B-B14F-4D97-AF65-F5344CB8AC3E}">
        <p14:creationId xmlns:p14="http://schemas.microsoft.com/office/powerpoint/2010/main" val="277508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B0554-09FF-4EF0-8B23-C79C36A6EA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9C6B36-39DF-4ED4-B476-3728619EEA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498B39-955F-4D2D-8982-10E6DBB2D7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20FEE9-580A-486A-B818-1348CCBE0402}"/>
              </a:ext>
            </a:extLst>
          </p:cNvPr>
          <p:cNvSpPr>
            <a:spLocks noGrp="1"/>
          </p:cNvSpPr>
          <p:nvPr>
            <p:ph type="dt" sz="half" idx="10"/>
          </p:nvPr>
        </p:nvSpPr>
        <p:spPr/>
        <p:txBody>
          <a:bodyPr/>
          <a:lstStyle/>
          <a:p>
            <a:fld id="{E64980C4-2A4A-4A7B-A799-42BFF1CEF763}" type="datetimeFigureOut">
              <a:rPr lang="en-US" smtClean="0"/>
              <a:t>8/27/2017</a:t>
            </a:fld>
            <a:endParaRPr lang="en-US"/>
          </a:p>
        </p:txBody>
      </p:sp>
      <p:sp>
        <p:nvSpPr>
          <p:cNvPr id="6" name="Footer Placeholder 5">
            <a:extLst>
              <a:ext uri="{FF2B5EF4-FFF2-40B4-BE49-F238E27FC236}">
                <a16:creationId xmlns:a16="http://schemas.microsoft.com/office/drawing/2014/main" id="{38EE1692-ECFB-437D-89EF-0DD08BAFD4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78BC2E-A9BC-4F53-8B0F-51B7B1C3E802}"/>
              </a:ext>
            </a:extLst>
          </p:cNvPr>
          <p:cNvSpPr>
            <a:spLocks noGrp="1"/>
          </p:cNvSpPr>
          <p:nvPr>
            <p:ph type="sldNum" sz="quarter" idx="12"/>
          </p:nvPr>
        </p:nvSpPr>
        <p:spPr/>
        <p:txBody>
          <a:bodyPr/>
          <a:lstStyle/>
          <a:p>
            <a:fld id="{2B14D783-E7E2-40C1-AB25-248C5A7CE2DD}" type="slidenum">
              <a:rPr lang="en-US" smtClean="0"/>
              <a:t>‹#›</a:t>
            </a:fld>
            <a:endParaRPr lang="en-US"/>
          </a:p>
        </p:txBody>
      </p:sp>
    </p:spTree>
    <p:extLst>
      <p:ext uri="{BB962C8B-B14F-4D97-AF65-F5344CB8AC3E}">
        <p14:creationId xmlns:p14="http://schemas.microsoft.com/office/powerpoint/2010/main" val="2043378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B23FD-802A-4746-AB0B-0ED202FA5B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261825B-54DF-4895-B62B-61BF7456C0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159600-5FA4-467F-904A-9A827EBA48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382520-2C60-4D84-A0A1-AC5E19291E12}"/>
              </a:ext>
            </a:extLst>
          </p:cNvPr>
          <p:cNvSpPr>
            <a:spLocks noGrp="1"/>
          </p:cNvSpPr>
          <p:nvPr>
            <p:ph type="dt" sz="half" idx="10"/>
          </p:nvPr>
        </p:nvSpPr>
        <p:spPr/>
        <p:txBody>
          <a:bodyPr/>
          <a:lstStyle/>
          <a:p>
            <a:fld id="{E64980C4-2A4A-4A7B-A799-42BFF1CEF763}" type="datetimeFigureOut">
              <a:rPr lang="en-US" smtClean="0"/>
              <a:t>8/27/2017</a:t>
            </a:fld>
            <a:endParaRPr lang="en-US"/>
          </a:p>
        </p:txBody>
      </p:sp>
      <p:sp>
        <p:nvSpPr>
          <p:cNvPr id="6" name="Footer Placeholder 5">
            <a:extLst>
              <a:ext uri="{FF2B5EF4-FFF2-40B4-BE49-F238E27FC236}">
                <a16:creationId xmlns:a16="http://schemas.microsoft.com/office/drawing/2014/main" id="{7FC482BC-B6E5-4D54-8685-3B88765B6B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3CB7F7-D2D1-4BA9-96AB-17585E444074}"/>
              </a:ext>
            </a:extLst>
          </p:cNvPr>
          <p:cNvSpPr>
            <a:spLocks noGrp="1"/>
          </p:cNvSpPr>
          <p:nvPr>
            <p:ph type="sldNum" sz="quarter" idx="12"/>
          </p:nvPr>
        </p:nvSpPr>
        <p:spPr/>
        <p:txBody>
          <a:bodyPr/>
          <a:lstStyle/>
          <a:p>
            <a:fld id="{2B14D783-E7E2-40C1-AB25-248C5A7CE2DD}" type="slidenum">
              <a:rPr lang="en-US" smtClean="0"/>
              <a:t>‹#›</a:t>
            </a:fld>
            <a:endParaRPr lang="en-US"/>
          </a:p>
        </p:txBody>
      </p:sp>
    </p:spTree>
    <p:extLst>
      <p:ext uri="{BB962C8B-B14F-4D97-AF65-F5344CB8AC3E}">
        <p14:creationId xmlns:p14="http://schemas.microsoft.com/office/powerpoint/2010/main" val="3015650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412998-E0F0-4E77-AFED-9890799F52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FAA514-D162-467D-9D44-AD42C1654A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5FECB4-FAA1-4860-B8F8-1DD0E7537A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4980C4-2A4A-4A7B-A799-42BFF1CEF763}" type="datetimeFigureOut">
              <a:rPr lang="en-US" smtClean="0"/>
              <a:t>8/27/2017</a:t>
            </a:fld>
            <a:endParaRPr lang="en-US"/>
          </a:p>
        </p:txBody>
      </p:sp>
      <p:sp>
        <p:nvSpPr>
          <p:cNvPr id="5" name="Footer Placeholder 4">
            <a:extLst>
              <a:ext uri="{FF2B5EF4-FFF2-40B4-BE49-F238E27FC236}">
                <a16:creationId xmlns:a16="http://schemas.microsoft.com/office/drawing/2014/main" id="{1868D811-CAC9-4379-AD40-8CA97F8D0E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9E2E86C-00FB-43C0-8B13-E6C44199C2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14D783-E7E2-40C1-AB25-248C5A7CE2DD}" type="slidenum">
              <a:rPr lang="en-US" smtClean="0"/>
              <a:t>‹#›</a:t>
            </a:fld>
            <a:endParaRPr lang="en-US"/>
          </a:p>
        </p:txBody>
      </p:sp>
    </p:spTree>
    <p:extLst>
      <p:ext uri="{BB962C8B-B14F-4D97-AF65-F5344CB8AC3E}">
        <p14:creationId xmlns:p14="http://schemas.microsoft.com/office/powerpoint/2010/main" val="968900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3" name="Rectangle 6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6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2" name="Straight Connector 71"/>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CB79CBB-3F22-45F1-8052-1A0223E3CFB3}"/>
              </a:ext>
            </a:extLst>
          </p:cNvPr>
          <p:cNvSpPr>
            <a:spLocks noGrp="1"/>
          </p:cNvSpPr>
          <p:nvPr>
            <p:ph type="ctrTitle"/>
          </p:nvPr>
        </p:nvSpPr>
        <p:spPr>
          <a:xfrm>
            <a:off x="1524000" y="1122362"/>
            <a:ext cx="9144000" cy="2840037"/>
          </a:xfrm>
        </p:spPr>
        <p:txBody>
          <a:bodyPr>
            <a:normAutofit/>
          </a:bodyPr>
          <a:lstStyle/>
          <a:p>
            <a:r>
              <a:rPr lang="en-US" sz="5800">
                <a:latin typeface="Helvetica" panose="020B0604020202020204" pitchFamily="34" charset="0"/>
                <a:cs typeface="Helvetica" panose="020B0604020202020204" pitchFamily="34" charset="0"/>
              </a:rPr>
              <a:t>Eat, Drink, </a:t>
            </a:r>
            <a:br>
              <a:rPr lang="en-US" sz="5800">
                <a:latin typeface="Helvetica" panose="020B0604020202020204" pitchFamily="34" charset="0"/>
                <a:cs typeface="Helvetica" panose="020B0604020202020204" pitchFamily="34" charset="0"/>
              </a:rPr>
            </a:br>
            <a:r>
              <a:rPr lang="en-US" sz="5800">
                <a:latin typeface="Helvetica" panose="020B0604020202020204" pitchFamily="34" charset="0"/>
                <a:cs typeface="Helvetica" panose="020B0604020202020204" pitchFamily="34" charset="0"/>
              </a:rPr>
              <a:t>and be Merry</a:t>
            </a:r>
          </a:p>
        </p:txBody>
      </p:sp>
    </p:spTree>
    <p:extLst>
      <p:ext uri="{BB962C8B-B14F-4D97-AF65-F5344CB8AC3E}">
        <p14:creationId xmlns:p14="http://schemas.microsoft.com/office/powerpoint/2010/main" val="309375422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28F04B-B095-4672-AEAC-980BEC7E60C5}"/>
              </a:ext>
            </a:extLst>
          </p:cNvPr>
          <p:cNvSpPr>
            <a:spLocks noGrp="1"/>
          </p:cNvSpPr>
          <p:nvPr>
            <p:ph type="title"/>
          </p:nvPr>
        </p:nvSpPr>
        <p:spPr>
          <a:xfrm>
            <a:off x="838200" y="631825"/>
            <a:ext cx="10515600" cy="1325563"/>
          </a:xfrm>
        </p:spPr>
        <p:txBody>
          <a:bodyPr>
            <a:normAutofit/>
          </a:bodyPr>
          <a:lstStyle/>
          <a:p>
            <a:r>
              <a:rPr lang="en-US" dirty="0">
                <a:latin typeface="Helvetica" panose="020B0604020202020204" pitchFamily="34" charset="0"/>
                <a:cs typeface="Helvetica" panose="020B0604020202020204" pitchFamily="34" charset="0"/>
              </a:rPr>
              <a:t>The correct application with the wrong assurance</a:t>
            </a:r>
          </a:p>
        </p:txBody>
      </p:sp>
      <p:sp>
        <p:nvSpPr>
          <p:cNvPr id="3" name="Content Placeholder 2">
            <a:extLst>
              <a:ext uri="{FF2B5EF4-FFF2-40B4-BE49-F238E27FC236}">
                <a16:creationId xmlns:a16="http://schemas.microsoft.com/office/drawing/2014/main" id="{5B78871F-DEBF-44CB-9DE7-0D08694D54D4}"/>
              </a:ext>
            </a:extLst>
          </p:cNvPr>
          <p:cNvSpPr>
            <a:spLocks noGrp="1"/>
          </p:cNvSpPr>
          <p:nvPr>
            <p:ph idx="1"/>
          </p:nvPr>
        </p:nvSpPr>
        <p:spPr>
          <a:xfrm>
            <a:off x="838200" y="2057400"/>
            <a:ext cx="10515600" cy="3871762"/>
          </a:xfrm>
        </p:spPr>
        <p:txBody>
          <a:bodyPr>
            <a:normAutofit lnSpcReduction="10000"/>
          </a:bodyPr>
          <a:lstStyle/>
          <a:p>
            <a:pPr marL="0" indent="0">
              <a:buNone/>
            </a:pPr>
            <a:r>
              <a:rPr lang="en-US" sz="2400" dirty="0">
                <a:latin typeface="Helvetica" panose="020B0604020202020204" pitchFamily="34" charset="0"/>
                <a:cs typeface="Helvetica" panose="020B0604020202020204" pitchFamily="34" charset="0"/>
              </a:rPr>
              <a:t>Luke 12:13-21 – Parable of the rich fool</a:t>
            </a:r>
          </a:p>
          <a:p>
            <a:pPr lvl="1">
              <a:buFont typeface="Wingdings" panose="05000000000000000000" pitchFamily="2" charset="2"/>
              <a:buChar char="Ø"/>
            </a:pPr>
            <a:r>
              <a:rPr lang="en-US" dirty="0">
                <a:latin typeface="Helvetica" panose="020B0604020202020204" pitchFamily="34" charset="0"/>
                <a:cs typeface="Helvetica" panose="020B0604020202020204" pitchFamily="34" charset="0"/>
              </a:rPr>
              <a:t>Verse 19</a:t>
            </a:r>
          </a:p>
          <a:p>
            <a:pPr marL="0" indent="0">
              <a:buNone/>
            </a:pPr>
            <a:endParaRPr lang="en-US" sz="2400" dirty="0">
              <a:latin typeface="Helvetica" panose="020B0604020202020204" pitchFamily="34" charset="0"/>
              <a:cs typeface="Helvetica" panose="020B0604020202020204" pitchFamily="34" charset="0"/>
            </a:endParaRPr>
          </a:p>
          <a:p>
            <a:pPr marL="0" indent="0">
              <a:buNone/>
            </a:pPr>
            <a:r>
              <a:rPr lang="en-US" sz="2400" dirty="0">
                <a:latin typeface="Helvetica" panose="020B0604020202020204" pitchFamily="34" charset="0"/>
                <a:cs typeface="Helvetica" panose="020B0604020202020204" pitchFamily="34" charset="0"/>
              </a:rPr>
              <a:t>He did nothing inherently evil, he was simply enjoying his labors under the sun (Eccl. 3:13 “…enjoy the good of all his labor…”)</a:t>
            </a:r>
          </a:p>
          <a:p>
            <a:pPr marL="0" indent="0">
              <a:buNone/>
            </a:pPr>
            <a:endParaRPr lang="en-US" sz="2400" dirty="0">
              <a:latin typeface="Helvetica" panose="020B0604020202020204" pitchFamily="34" charset="0"/>
              <a:cs typeface="Helvetica" panose="020B0604020202020204" pitchFamily="34" charset="0"/>
            </a:endParaRPr>
          </a:p>
          <a:p>
            <a:pPr marL="0" indent="0">
              <a:buNone/>
            </a:pPr>
            <a:r>
              <a:rPr lang="en-US" sz="2400" dirty="0">
                <a:latin typeface="Helvetica" panose="020B0604020202020204" pitchFamily="34" charset="0"/>
                <a:cs typeface="Helvetica" panose="020B0604020202020204" pitchFamily="34" charset="0"/>
              </a:rPr>
              <a:t>The eating, drinking, and being merry wasn’t the problem</a:t>
            </a:r>
          </a:p>
          <a:p>
            <a:pPr marL="0" indent="0">
              <a:buNone/>
            </a:pPr>
            <a:endParaRPr lang="en-US" sz="2400" dirty="0">
              <a:latin typeface="Helvetica" panose="020B0604020202020204" pitchFamily="34" charset="0"/>
              <a:cs typeface="Helvetica" panose="020B0604020202020204" pitchFamily="34" charset="0"/>
            </a:endParaRPr>
          </a:p>
          <a:p>
            <a:pPr marL="0" indent="0">
              <a:buNone/>
            </a:pPr>
            <a:r>
              <a:rPr lang="en-US" sz="2400" dirty="0">
                <a:latin typeface="Helvetica" panose="020B0604020202020204" pitchFamily="34" charset="0"/>
                <a:cs typeface="Helvetica" panose="020B0604020202020204" pitchFamily="34" charset="0"/>
              </a:rPr>
              <a:t>He trusted his possessions and not God (Eccl. 2:26 “…who is good before God.”</a:t>
            </a:r>
          </a:p>
        </p:txBody>
      </p:sp>
    </p:spTree>
    <p:extLst>
      <p:ext uri="{BB962C8B-B14F-4D97-AF65-F5344CB8AC3E}">
        <p14:creationId xmlns:p14="http://schemas.microsoft.com/office/powerpoint/2010/main" val="3895785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9AD50F-848A-4EDD-921C-530086C8EF27}"/>
              </a:ext>
            </a:extLst>
          </p:cNvPr>
          <p:cNvSpPr>
            <a:spLocks noGrp="1"/>
          </p:cNvSpPr>
          <p:nvPr>
            <p:ph type="title"/>
          </p:nvPr>
        </p:nvSpPr>
        <p:spPr>
          <a:xfrm>
            <a:off x="838200" y="631825"/>
            <a:ext cx="10515600" cy="1325563"/>
          </a:xfrm>
        </p:spPr>
        <p:txBody>
          <a:bodyPr>
            <a:normAutofit/>
          </a:bodyPr>
          <a:lstStyle/>
          <a:p>
            <a:r>
              <a:rPr lang="en-US" dirty="0">
                <a:latin typeface="Helvetica" panose="020B0604020202020204" pitchFamily="34" charset="0"/>
                <a:cs typeface="Helvetica" panose="020B0604020202020204" pitchFamily="34" charset="0"/>
              </a:rPr>
              <a:t>The misapplication of the concept</a:t>
            </a:r>
          </a:p>
        </p:txBody>
      </p:sp>
      <p:sp>
        <p:nvSpPr>
          <p:cNvPr id="3" name="Content Placeholder 2">
            <a:extLst>
              <a:ext uri="{FF2B5EF4-FFF2-40B4-BE49-F238E27FC236}">
                <a16:creationId xmlns:a16="http://schemas.microsoft.com/office/drawing/2014/main" id="{F8FCF635-25C1-4194-A2CC-CB194414EFA5}"/>
              </a:ext>
            </a:extLst>
          </p:cNvPr>
          <p:cNvSpPr>
            <a:spLocks noGrp="1"/>
          </p:cNvSpPr>
          <p:nvPr>
            <p:ph idx="1"/>
          </p:nvPr>
        </p:nvSpPr>
        <p:spPr>
          <a:xfrm>
            <a:off x="838200" y="2057400"/>
            <a:ext cx="10515600" cy="3871762"/>
          </a:xfrm>
        </p:spPr>
        <p:txBody>
          <a:bodyPr>
            <a:normAutofit/>
          </a:bodyPr>
          <a:lstStyle/>
          <a:p>
            <a:pPr marL="0" indent="0">
              <a:buNone/>
            </a:pPr>
            <a:r>
              <a:rPr lang="en-US" dirty="0">
                <a:latin typeface="Helvetica" panose="020B0604020202020204" pitchFamily="34" charset="0"/>
                <a:cs typeface="Helvetica" panose="020B0604020202020204" pitchFamily="34" charset="0"/>
              </a:rPr>
              <a:t>Isaiah 22:8-14, 1 Corinthians 15:12-33</a:t>
            </a:r>
          </a:p>
          <a:p>
            <a:pPr lvl="1">
              <a:buFont typeface="Wingdings" panose="05000000000000000000" pitchFamily="2" charset="2"/>
              <a:buChar char="Ø"/>
            </a:pPr>
            <a:r>
              <a:rPr lang="en-US" dirty="0">
                <a:latin typeface="Helvetica" panose="020B0604020202020204" pitchFamily="34" charset="0"/>
                <a:cs typeface="Helvetica" panose="020B0604020202020204" pitchFamily="34" charset="0"/>
              </a:rPr>
              <a:t>Is. 22:13, 1 Cor. 15:32</a:t>
            </a:r>
          </a:p>
          <a:p>
            <a:pPr marL="0" indent="0">
              <a:buNone/>
            </a:pPr>
            <a:endParaRPr lang="en-US" dirty="0">
              <a:latin typeface="Helvetica" panose="020B0604020202020204" pitchFamily="34" charset="0"/>
              <a:cs typeface="Helvetica" panose="020B0604020202020204" pitchFamily="34" charset="0"/>
            </a:endParaRPr>
          </a:p>
          <a:p>
            <a:pPr marL="0" indent="0">
              <a:buNone/>
            </a:pPr>
            <a:r>
              <a:rPr lang="en-US" dirty="0">
                <a:latin typeface="Helvetica" panose="020B0604020202020204" pitchFamily="34" charset="0"/>
                <a:cs typeface="Helvetica" panose="020B0604020202020204" pitchFamily="34" charset="0"/>
              </a:rPr>
              <a:t>The inhabitants of Jerusalem were doomed</a:t>
            </a:r>
          </a:p>
          <a:p>
            <a:pPr marL="0" indent="0">
              <a:buNone/>
            </a:pPr>
            <a:endParaRPr lang="en-US" sz="2400" dirty="0">
              <a:latin typeface="Helvetica" panose="020B0604020202020204" pitchFamily="34" charset="0"/>
              <a:cs typeface="Helvetica" panose="020B0604020202020204" pitchFamily="34" charset="0"/>
            </a:endParaRPr>
          </a:p>
          <a:p>
            <a:pPr marL="0" indent="0">
              <a:buNone/>
            </a:pPr>
            <a:endParaRPr lang="en-US" sz="2400" dirty="0">
              <a:latin typeface="Helvetica" panose="020B0604020202020204" pitchFamily="34" charset="0"/>
              <a:cs typeface="Helvetica" panose="020B0604020202020204" pitchFamily="34" charset="0"/>
            </a:endParaRPr>
          </a:p>
          <a:p>
            <a:pPr marL="0" indent="0">
              <a:buNone/>
            </a:pPr>
            <a:endParaRPr lang="en-US"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026538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9AD50F-848A-4EDD-921C-530086C8EF27}"/>
              </a:ext>
            </a:extLst>
          </p:cNvPr>
          <p:cNvSpPr>
            <a:spLocks noGrp="1"/>
          </p:cNvSpPr>
          <p:nvPr>
            <p:ph type="title"/>
          </p:nvPr>
        </p:nvSpPr>
        <p:spPr>
          <a:xfrm>
            <a:off x="838200" y="631825"/>
            <a:ext cx="10515600" cy="1325563"/>
          </a:xfrm>
        </p:spPr>
        <p:txBody>
          <a:bodyPr>
            <a:normAutofit/>
          </a:bodyPr>
          <a:lstStyle/>
          <a:p>
            <a:r>
              <a:rPr lang="en-US" dirty="0">
                <a:latin typeface="Helvetica" panose="020B0604020202020204" pitchFamily="34" charset="0"/>
                <a:cs typeface="Helvetica" panose="020B0604020202020204" pitchFamily="34" charset="0"/>
              </a:rPr>
              <a:t>1 Corinthians 15:12-33</a:t>
            </a:r>
          </a:p>
        </p:txBody>
      </p:sp>
      <p:sp>
        <p:nvSpPr>
          <p:cNvPr id="3" name="Content Placeholder 2">
            <a:extLst>
              <a:ext uri="{FF2B5EF4-FFF2-40B4-BE49-F238E27FC236}">
                <a16:creationId xmlns:a16="http://schemas.microsoft.com/office/drawing/2014/main" id="{F8FCF635-25C1-4194-A2CC-CB194414EFA5}"/>
              </a:ext>
            </a:extLst>
          </p:cNvPr>
          <p:cNvSpPr>
            <a:spLocks noGrp="1"/>
          </p:cNvSpPr>
          <p:nvPr>
            <p:ph idx="1"/>
          </p:nvPr>
        </p:nvSpPr>
        <p:spPr>
          <a:xfrm>
            <a:off x="838200" y="2057400"/>
            <a:ext cx="10515600" cy="4251960"/>
          </a:xfrm>
        </p:spPr>
        <p:txBody>
          <a:bodyPr>
            <a:normAutofit/>
          </a:bodyPr>
          <a:lstStyle/>
          <a:p>
            <a:pPr marL="0" indent="0">
              <a:buNone/>
            </a:pPr>
            <a:r>
              <a:rPr lang="en-US" sz="2400" b="1" baseline="30000" dirty="0">
                <a:latin typeface="Helvetica" panose="020B0604020202020204" pitchFamily="34" charset="0"/>
                <a:cs typeface="Helvetica" panose="020B0604020202020204" pitchFamily="34" charset="0"/>
              </a:rPr>
              <a:t>12 </a:t>
            </a:r>
            <a:r>
              <a:rPr lang="en-US" sz="2400" dirty="0">
                <a:latin typeface="Helvetica" panose="020B0604020202020204" pitchFamily="34" charset="0"/>
                <a:cs typeface="Helvetica" panose="020B0604020202020204" pitchFamily="34" charset="0"/>
              </a:rPr>
              <a:t>Now if Christ is preached that He has been raised from the dead, how do some among you say that there is no resurrection of the dead? </a:t>
            </a:r>
            <a:r>
              <a:rPr lang="en-US" sz="2400" b="1" baseline="30000" dirty="0">
                <a:latin typeface="Helvetica" panose="020B0604020202020204" pitchFamily="34" charset="0"/>
                <a:cs typeface="Helvetica" panose="020B0604020202020204" pitchFamily="34" charset="0"/>
              </a:rPr>
              <a:t>13 </a:t>
            </a:r>
            <a:r>
              <a:rPr lang="en-US" sz="2400" dirty="0">
                <a:latin typeface="Helvetica" panose="020B0604020202020204" pitchFamily="34" charset="0"/>
                <a:cs typeface="Helvetica" panose="020B0604020202020204" pitchFamily="34" charset="0"/>
              </a:rPr>
              <a:t>But if there is no resurrection of the dead, then Christ is not risen. </a:t>
            </a:r>
            <a:r>
              <a:rPr lang="en-US" sz="2400" b="1" baseline="30000" dirty="0">
                <a:latin typeface="Helvetica" panose="020B0604020202020204" pitchFamily="34" charset="0"/>
                <a:cs typeface="Helvetica" panose="020B0604020202020204" pitchFamily="34" charset="0"/>
              </a:rPr>
              <a:t>14 </a:t>
            </a:r>
            <a:r>
              <a:rPr lang="en-US" sz="2400" dirty="0">
                <a:latin typeface="Helvetica" panose="020B0604020202020204" pitchFamily="34" charset="0"/>
                <a:cs typeface="Helvetica" panose="020B0604020202020204" pitchFamily="34" charset="0"/>
              </a:rPr>
              <a:t>And if Christ is not risen, then our preaching </a:t>
            </a:r>
            <a:r>
              <a:rPr lang="en-US" sz="2400" i="1" dirty="0">
                <a:latin typeface="Helvetica" panose="020B0604020202020204" pitchFamily="34" charset="0"/>
                <a:cs typeface="Helvetica" panose="020B0604020202020204" pitchFamily="34" charset="0"/>
              </a:rPr>
              <a:t>is</a:t>
            </a:r>
            <a:r>
              <a:rPr lang="en-US" sz="2400" dirty="0">
                <a:latin typeface="Helvetica" panose="020B0604020202020204" pitchFamily="34" charset="0"/>
                <a:cs typeface="Helvetica" panose="020B0604020202020204" pitchFamily="34" charset="0"/>
              </a:rPr>
              <a:t> empty and your faith </a:t>
            </a:r>
            <a:r>
              <a:rPr lang="en-US" sz="2400" i="1" dirty="0">
                <a:latin typeface="Helvetica" panose="020B0604020202020204" pitchFamily="34" charset="0"/>
                <a:cs typeface="Helvetica" panose="020B0604020202020204" pitchFamily="34" charset="0"/>
              </a:rPr>
              <a:t>is</a:t>
            </a:r>
            <a:r>
              <a:rPr lang="en-US" sz="2400" dirty="0">
                <a:latin typeface="Helvetica" panose="020B0604020202020204" pitchFamily="34" charset="0"/>
                <a:cs typeface="Helvetica" panose="020B0604020202020204" pitchFamily="34" charset="0"/>
              </a:rPr>
              <a:t> also empty. </a:t>
            </a:r>
          </a:p>
          <a:p>
            <a:pPr marL="0" indent="0">
              <a:buNone/>
            </a:pPr>
            <a:r>
              <a:rPr lang="en-US" sz="2400" b="1" baseline="30000" dirty="0">
                <a:latin typeface="Helvetica" panose="020B0604020202020204" pitchFamily="34" charset="0"/>
                <a:cs typeface="Helvetica" panose="020B0604020202020204" pitchFamily="34" charset="0"/>
              </a:rPr>
              <a:t>15 </a:t>
            </a:r>
            <a:r>
              <a:rPr lang="en-US" sz="2400" dirty="0">
                <a:latin typeface="Helvetica" panose="020B0604020202020204" pitchFamily="34" charset="0"/>
                <a:cs typeface="Helvetica" panose="020B0604020202020204" pitchFamily="34" charset="0"/>
              </a:rPr>
              <a:t>Yes, and we are found false witnesses of God, because we have testified of God that He raised up Christ, whom He did not raise up—if in fact the dead do not rise. </a:t>
            </a:r>
            <a:r>
              <a:rPr lang="en-US" sz="2400" b="1" baseline="30000" dirty="0">
                <a:latin typeface="Helvetica" panose="020B0604020202020204" pitchFamily="34" charset="0"/>
                <a:cs typeface="Helvetica" panose="020B0604020202020204" pitchFamily="34" charset="0"/>
              </a:rPr>
              <a:t>16 </a:t>
            </a:r>
            <a:r>
              <a:rPr lang="en-US" sz="2400" dirty="0">
                <a:latin typeface="Helvetica" panose="020B0604020202020204" pitchFamily="34" charset="0"/>
                <a:cs typeface="Helvetica" panose="020B0604020202020204" pitchFamily="34" charset="0"/>
              </a:rPr>
              <a:t>For if </a:t>
            </a:r>
            <a:r>
              <a:rPr lang="en-US" sz="2400" i="1" dirty="0">
                <a:latin typeface="Helvetica" panose="020B0604020202020204" pitchFamily="34" charset="0"/>
                <a:cs typeface="Helvetica" panose="020B0604020202020204" pitchFamily="34" charset="0"/>
              </a:rPr>
              <a:t>the</a:t>
            </a:r>
            <a:r>
              <a:rPr lang="en-US" sz="2400" dirty="0">
                <a:latin typeface="Helvetica" panose="020B0604020202020204" pitchFamily="34" charset="0"/>
                <a:cs typeface="Helvetica" panose="020B0604020202020204" pitchFamily="34" charset="0"/>
              </a:rPr>
              <a:t> dead do not rise, then Christ is not risen. </a:t>
            </a:r>
            <a:r>
              <a:rPr lang="en-US" sz="2400" b="1" baseline="30000" dirty="0">
                <a:latin typeface="Helvetica" panose="020B0604020202020204" pitchFamily="34" charset="0"/>
                <a:cs typeface="Helvetica" panose="020B0604020202020204" pitchFamily="34" charset="0"/>
              </a:rPr>
              <a:t>17 </a:t>
            </a:r>
            <a:r>
              <a:rPr lang="en-US" sz="2400" dirty="0">
                <a:latin typeface="Helvetica" panose="020B0604020202020204" pitchFamily="34" charset="0"/>
                <a:cs typeface="Helvetica" panose="020B0604020202020204" pitchFamily="34" charset="0"/>
              </a:rPr>
              <a:t>And if Christ is not risen, your faith </a:t>
            </a:r>
            <a:r>
              <a:rPr lang="en-US" sz="2400" i="1" dirty="0">
                <a:latin typeface="Helvetica" panose="020B0604020202020204" pitchFamily="34" charset="0"/>
                <a:cs typeface="Helvetica" panose="020B0604020202020204" pitchFamily="34" charset="0"/>
              </a:rPr>
              <a:t>is</a:t>
            </a:r>
            <a:r>
              <a:rPr lang="en-US" sz="2400" dirty="0">
                <a:latin typeface="Helvetica" panose="020B0604020202020204" pitchFamily="34" charset="0"/>
                <a:cs typeface="Helvetica" panose="020B0604020202020204" pitchFamily="34" charset="0"/>
              </a:rPr>
              <a:t> futile; you are still in your sins! </a:t>
            </a:r>
            <a:r>
              <a:rPr lang="en-US" sz="2400" b="1" baseline="30000" dirty="0">
                <a:latin typeface="Helvetica" panose="020B0604020202020204" pitchFamily="34" charset="0"/>
                <a:cs typeface="Helvetica" panose="020B0604020202020204" pitchFamily="34" charset="0"/>
              </a:rPr>
              <a:t>18 </a:t>
            </a:r>
            <a:r>
              <a:rPr lang="en-US" sz="2400" dirty="0">
                <a:latin typeface="Helvetica" panose="020B0604020202020204" pitchFamily="34" charset="0"/>
                <a:cs typeface="Helvetica" panose="020B0604020202020204" pitchFamily="34" charset="0"/>
              </a:rPr>
              <a:t>Then also those who have fallen asleep in Christ have perished. </a:t>
            </a:r>
            <a:r>
              <a:rPr lang="en-US" sz="2400" b="1" baseline="30000" dirty="0">
                <a:latin typeface="Helvetica" panose="020B0604020202020204" pitchFamily="34" charset="0"/>
                <a:cs typeface="Helvetica" panose="020B0604020202020204" pitchFamily="34" charset="0"/>
              </a:rPr>
              <a:t>19 </a:t>
            </a:r>
            <a:r>
              <a:rPr lang="en-US" sz="2400" dirty="0">
                <a:latin typeface="Helvetica" panose="020B0604020202020204" pitchFamily="34" charset="0"/>
                <a:cs typeface="Helvetica" panose="020B0604020202020204" pitchFamily="34" charset="0"/>
              </a:rPr>
              <a:t>If in this life only we have hope in Christ, we are of all men the most pitiable.</a:t>
            </a:r>
          </a:p>
          <a:p>
            <a:pPr marL="0" indent="0">
              <a:buNone/>
            </a:pPr>
            <a:endParaRPr lang="en-US" sz="2400" dirty="0">
              <a:latin typeface="Helvetica" panose="020B0604020202020204" pitchFamily="34" charset="0"/>
              <a:cs typeface="Helvetica" panose="020B0604020202020204" pitchFamily="34" charset="0"/>
            </a:endParaRPr>
          </a:p>
          <a:p>
            <a:pPr marL="0" indent="0">
              <a:buNone/>
            </a:pPr>
            <a:endParaRPr lang="en-US"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842121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9AD50F-848A-4EDD-921C-530086C8EF27}"/>
              </a:ext>
            </a:extLst>
          </p:cNvPr>
          <p:cNvSpPr>
            <a:spLocks noGrp="1"/>
          </p:cNvSpPr>
          <p:nvPr>
            <p:ph type="title"/>
          </p:nvPr>
        </p:nvSpPr>
        <p:spPr>
          <a:xfrm>
            <a:off x="838200" y="631825"/>
            <a:ext cx="10515600" cy="1325563"/>
          </a:xfrm>
        </p:spPr>
        <p:txBody>
          <a:bodyPr>
            <a:normAutofit/>
          </a:bodyPr>
          <a:lstStyle/>
          <a:p>
            <a:r>
              <a:rPr lang="en-US" dirty="0">
                <a:latin typeface="Helvetica" panose="020B0604020202020204" pitchFamily="34" charset="0"/>
                <a:cs typeface="Helvetica" panose="020B0604020202020204" pitchFamily="34" charset="0"/>
              </a:rPr>
              <a:t>1 Corinthians 15:12-33</a:t>
            </a:r>
          </a:p>
        </p:txBody>
      </p:sp>
      <p:sp>
        <p:nvSpPr>
          <p:cNvPr id="3" name="Content Placeholder 2">
            <a:extLst>
              <a:ext uri="{FF2B5EF4-FFF2-40B4-BE49-F238E27FC236}">
                <a16:creationId xmlns:a16="http://schemas.microsoft.com/office/drawing/2014/main" id="{F8FCF635-25C1-4194-A2CC-CB194414EFA5}"/>
              </a:ext>
            </a:extLst>
          </p:cNvPr>
          <p:cNvSpPr>
            <a:spLocks noGrp="1"/>
          </p:cNvSpPr>
          <p:nvPr>
            <p:ph idx="1"/>
          </p:nvPr>
        </p:nvSpPr>
        <p:spPr>
          <a:xfrm>
            <a:off x="838200" y="2057400"/>
            <a:ext cx="10515600" cy="4480560"/>
          </a:xfrm>
        </p:spPr>
        <p:txBody>
          <a:bodyPr>
            <a:normAutofit lnSpcReduction="10000"/>
          </a:bodyPr>
          <a:lstStyle/>
          <a:p>
            <a:pPr marL="0" indent="0">
              <a:buNone/>
            </a:pPr>
            <a:r>
              <a:rPr lang="en-US" sz="2400" b="1" baseline="30000" dirty="0">
                <a:latin typeface="Helvetica" panose="020B0604020202020204" pitchFamily="34" charset="0"/>
                <a:cs typeface="Helvetica" panose="020B0604020202020204" pitchFamily="34" charset="0"/>
              </a:rPr>
              <a:t>20 </a:t>
            </a:r>
            <a:r>
              <a:rPr lang="en-US" sz="2400" dirty="0">
                <a:latin typeface="Helvetica" panose="020B0604020202020204" pitchFamily="34" charset="0"/>
                <a:cs typeface="Helvetica" panose="020B0604020202020204" pitchFamily="34" charset="0"/>
              </a:rPr>
              <a:t>But now Christ is risen from the dead, </a:t>
            </a:r>
            <a:r>
              <a:rPr lang="en-US" sz="2400" i="1" dirty="0">
                <a:latin typeface="Helvetica" panose="020B0604020202020204" pitchFamily="34" charset="0"/>
                <a:cs typeface="Helvetica" panose="020B0604020202020204" pitchFamily="34" charset="0"/>
              </a:rPr>
              <a:t>and</a:t>
            </a:r>
            <a:r>
              <a:rPr lang="en-US" sz="2400" dirty="0">
                <a:latin typeface="Helvetica" panose="020B0604020202020204" pitchFamily="34" charset="0"/>
                <a:cs typeface="Helvetica" panose="020B0604020202020204" pitchFamily="34" charset="0"/>
              </a:rPr>
              <a:t> has become the </a:t>
            </a:r>
            <a:r>
              <a:rPr lang="en-US" sz="2400" dirty="0" err="1">
                <a:latin typeface="Helvetica" panose="020B0604020202020204" pitchFamily="34" charset="0"/>
                <a:cs typeface="Helvetica" panose="020B0604020202020204" pitchFamily="34" charset="0"/>
              </a:rPr>
              <a:t>firstfruits</a:t>
            </a:r>
            <a:r>
              <a:rPr lang="en-US" sz="2400" dirty="0">
                <a:latin typeface="Helvetica" panose="020B0604020202020204" pitchFamily="34" charset="0"/>
                <a:cs typeface="Helvetica" panose="020B0604020202020204" pitchFamily="34" charset="0"/>
              </a:rPr>
              <a:t> of those who have fallen asleep. </a:t>
            </a:r>
            <a:r>
              <a:rPr lang="en-US" sz="2400" b="1" baseline="30000" dirty="0">
                <a:latin typeface="Helvetica" panose="020B0604020202020204" pitchFamily="34" charset="0"/>
                <a:cs typeface="Helvetica" panose="020B0604020202020204" pitchFamily="34" charset="0"/>
              </a:rPr>
              <a:t>21 </a:t>
            </a:r>
            <a:r>
              <a:rPr lang="en-US" sz="2400" dirty="0">
                <a:latin typeface="Helvetica" panose="020B0604020202020204" pitchFamily="34" charset="0"/>
                <a:cs typeface="Helvetica" panose="020B0604020202020204" pitchFamily="34" charset="0"/>
              </a:rPr>
              <a:t>For since by man </a:t>
            </a:r>
            <a:r>
              <a:rPr lang="en-US" sz="2400" i="1" dirty="0">
                <a:latin typeface="Helvetica" panose="020B0604020202020204" pitchFamily="34" charset="0"/>
                <a:cs typeface="Helvetica" panose="020B0604020202020204" pitchFamily="34" charset="0"/>
              </a:rPr>
              <a:t>came</a:t>
            </a:r>
            <a:r>
              <a:rPr lang="en-US" sz="2400" dirty="0">
                <a:latin typeface="Helvetica" panose="020B0604020202020204" pitchFamily="34" charset="0"/>
                <a:cs typeface="Helvetica" panose="020B0604020202020204" pitchFamily="34" charset="0"/>
              </a:rPr>
              <a:t> death, by Man also </a:t>
            </a:r>
            <a:r>
              <a:rPr lang="en-US" sz="2400" i="1" dirty="0">
                <a:latin typeface="Helvetica" panose="020B0604020202020204" pitchFamily="34" charset="0"/>
                <a:cs typeface="Helvetica" panose="020B0604020202020204" pitchFamily="34" charset="0"/>
              </a:rPr>
              <a:t>came</a:t>
            </a:r>
            <a:r>
              <a:rPr lang="en-US" sz="2400" dirty="0">
                <a:latin typeface="Helvetica" panose="020B0604020202020204" pitchFamily="34" charset="0"/>
                <a:cs typeface="Helvetica" panose="020B0604020202020204" pitchFamily="34" charset="0"/>
              </a:rPr>
              <a:t> the resurrection of the dead. </a:t>
            </a:r>
            <a:r>
              <a:rPr lang="en-US" sz="2400" b="1" baseline="30000" dirty="0">
                <a:latin typeface="Helvetica" panose="020B0604020202020204" pitchFamily="34" charset="0"/>
                <a:cs typeface="Helvetica" panose="020B0604020202020204" pitchFamily="34" charset="0"/>
              </a:rPr>
              <a:t>22 </a:t>
            </a:r>
            <a:r>
              <a:rPr lang="en-US" sz="2400" dirty="0">
                <a:latin typeface="Helvetica" panose="020B0604020202020204" pitchFamily="34" charset="0"/>
                <a:cs typeface="Helvetica" panose="020B0604020202020204" pitchFamily="34" charset="0"/>
              </a:rPr>
              <a:t>For as in Adam all die, even so in Christ all shall be made alive. </a:t>
            </a:r>
            <a:r>
              <a:rPr lang="en-US" sz="2400" b="1" baseline="30000" dirty="0">
                <a:latin typeface="Helvetica" panose="020B0604020202020204" pitchFamily="34" charset="0"/>
                <a:cs typeface="Helvetica" panose="020B0604020202020204" pitchFamily="34" charset="0"/>
              </a:rPr>
              <a:t>23 </a:t>
            </a:r>
            <a:r>
              <a:rPr lang="en-US" sz="2400" dirty="0">
                <a:latin typeface="Helvetica" panose="020B0604020202020204" pitchFamily="34" charset="0"/>
                <a:cs typeface="Helvetica" panose="020B0604020202020204" pitchFamily="34" charset="0"/>
              </a:rPr>
              <a:t>But each one in his own order: Christ the </a:t>
            </a:r>
            <a:r>
              <a:rPr lang="en-US" sz="2400" dirty="0" err="1">
                <a:latin typeface="Helvetica" panose="020B0604020202020204" pitchFamily="34" charset="0"/>
                <a:cs typeface="Helvetica" panose="020B0604020202020204" pitchFamily="34" charset="0"/>
              </a:rPr>
              <a:t>firstfruits</a:t>
            </a:r>
            <a:r>
              <a:rPr lang="en-US" sz="2400" dirty="0">
                <a:latin typeface="Helvetica" panose="020B0604020202020204" pitchFamily="34" charset="0"/>
                <a:cs typeface="Helvetica" panose="020B0604020202020204" pitchFamily="34" charset="0"/>
              </a:rPr>
              <a:t>, afterward those </a:t>
            </a:r>
            <a:r>
              <a:rPr lang="en-US" sz="2400" i="1" dirty="0">
                <a:latin typeface="Helvetica" panose="020B0604020202020204" pitchFamily="34" charset="0"/>
                <a:cs typeface="Helvetica" panose="020B0604020202020204" pitchFamily="34" charset="0"/>
              </a:rPr>
              <a:t>who are</a:t>
            </a:r>
            <a:r>
              <a:rPr lang="en-US" sz="2400" dirty="0">
                <a:latin typeface="Helvetica" panose="020B0604020202020204" pitchFamily="34" charset="0"/>
                <a:cs typeface="Helvetica" panose="020B0604020202020204" pitchFamily="34" charset="0"/>
              </a:rPr>
              <a:t> Christ’s at His coming. </a:t>
            </a:r>
            <a:r>
              <a:rPr lang="en-US" sz="2400" b="1" baseline="30000" dirty="0">
                <a:latin typeface="Helvetica" panose="020B0604020202020204" pitchFamily="34" charset="0"/>
                <a:cs typeface="Helvetica" panose="020B0604020202020204" pitchFamily="34" charset="0"/>
              </a:rPr>
              <a:t>24 </a:t>
            </a:r>
            <a:r>
              <a:rPr lang="en-US" sz="2400" dirty="0">
                <a:latin typeface="Helvetica" panose="020B0604020202020204" pitchFamily="34" charset="0"/>
                <a:cs typeface="Helvetica" panose="020B0604020202020204" pitchFamily="34" charset="0"/>
              </a:rPr>
              <a:t>Then </a:t>
            </a:r>
            <a:r>
              <a:rPr lang="en-US" sz="2400" i="1" dirty="0">
                <a:latin typeface="Helvetica" panose="020B0604020202020204" pitchFamily="34" charset="0"/>
                <a:cs typeface="Helvetica" panose="020B0604020202020204" pitchFamily="34" charset="0"/>
              </a:rPr>
              <a:t>comes</a:t>
            </a:r>
            <a:r>
              <a:rPr lang="en-US" sz="2400" dirty="0">
                <a:latin typeface="Helvetica" panose="020B0604020202020204" pitchFamily="34" charset="0"/>
                <a:cs typeface="Helvetica" panose="020B0604020202020204" pitchFamily="34" charset="0"/>
              </a:rPr>
              <a:t> the end, when He delivers the kingdom to God the Father, when He puts an end to all rule and all authority and power. </a:t>
            </a:r>
            <a:r>
              <a:rPr lang="en-US" sz="2400" b="1" baseline="30000" dirty="0">
                <a:latin typeface="Helvetica" panose="020B0604020202020204" pitchFamily="34" charset="0"/>
                <a:cs typeface="Helvetica" panose="020B0604020202020204" pitchFamily="34" charset="0"/>
              </a:rPr>
              <a:t>25 </a:t>
            </a:r>
            <a:r>
              <a:rPr lang="en-US" sz="2400" dirty="0">
                <a:latin typeface="Helvetica" panose="020B0604020202020204" pitchFamily="34" charset="0"/>
                <a:cs typeface="Helvetica" panose="020B0604020202020204" pitchFamily="34" charset="0"/>
              </a:rPr>
              <a:t>For He must reign till He has put all enemies under His feet. </a:t>
            </a:r>
            <a:r>
              <a:rPr lang="en-US" sz="2400" b="1" baseline="30000" dirty="0">
                <a:latin typeface="Helvetica" panose="020B0604020202020204" pitchFamily="34" charset="0"/>
                <a:cs typeface="Helvetica" panose="020B0604020202020204" pitchFamily="34" charset="0"/>
              </a:rPr>
              <a:t>26 </a:t>
            </a:r>
            <a:r>
              <a:rPr lang="en-US" sz="2400" dirty="0">
                <a:latin typeface="Helvetica" panose="020B0604020202020204" pitchFamily="34" charset="0"/>
                <a:cs typeface="Helvetica" panose="020B0604020202020204" pitchFamily="34" charset="0"/>
              </a:rPr>
              <a:t>The last enemy </a:t>
            </a:r>
            <a:r>
              <a:rPr lang="en-US" sz="2400" i="1" dirty="0" err="1">
                <a:latin typeface="Helvetica" panose="020B0604020202020204" pitchFamily="34" charset="0"/>
                <a:cs typeface="Helvetica" panose="020B0604020202020204" pitchFamily="34" charset="0"/>
              </a:rPr>
              <a:t>that</a:t>
            </a:r>
            <a:r>
              <a:rPr lang="en-US" sz="2400" dirty="0" err="1">
                <a:latin typeface="Helvetica" panose="020B0604020202020204" pitchFamily="34" charset="0"/>
                <a:cs typeface="Helvetica" panose="020B0604020202020204" pitchFamily="34" charset="0"/>
              </a:rPr>
              <a:t>will</a:t>
            </a:r>
            <a:r>
              <a:rPr lang="en-US" sz="2400" dirty="0">
                <a:latin typeface="Helvetica" panose="020B0604020202020204" pitchFamily="34" charset="0"/>
                <a:cs typeface="Helvetica" panose="020B0604020202020204" pitchFamily="34" charset="0"/>
              </a:rPr>
              <a:t> be destroyed </a:t>
            </a:r>
            <a:r>
              <a:rPr lang="en-US" sz="2400" i="1" dirty="0">
                <a:latin typeface="Helvetica" panose="020B0604020202020204" pitchFamily="34" charset="0"/>
                <a:cs typeface="Helvetica" panose="020B0604020202020204" pitchFamily="34" charset="0"/>
              </a:rPr>
              <a:t>is</a:t>
            </a:r>
            <a:r>
              <a:rPr lang="en-US" sz="2400" dirty="0">
                <a:latin typeface="Helvetica" panose="020B0604020202020204" pitchFamily="34" charset="0"/>
                <a:cs typeface="Helvetica" panose="020B0604020202020204" pitchFamily="34" charset="0"/>
              </a:rPr>
              <a:t> death. </a:t>
            </a:r>
          </a:p>
          <a:p>
            <a:pPr marL="0" indent="0">
              <a:buNone/>
            </a:pPr>
            <a:r>
              <a:rPr lang="en-US" sz="2400" b="1" baseline="30000" dirty="0">
                <a:latin typeface="Helvetica" panose="020B0604020202020204" pitchFamily="34" charset="0"/>
                <a:cs typeface="Helvetica" panose="020B0604020202020204" pitchFamily="34" charset="0"/>
              </a:rPr>
              <a:t>27 </a:t>
            </a:r>
            <a:r>
              <a:rPr lang="en-US" sz="2400" dirty="0">
                <a:latin typeface="Helvetica" panose="020B0604020202020204" pitchFamily="34" charset="0"/>
                <a:cs typeface="Helvetica" panose="020B0604020202020204" pitchFamily="34" charset="0"/>
              </a:rPr>
              <a:t>For “He has put all things under His </a:t>
            </a:r>
            <a:r>
              <a:rPr lang="en-US" sz="2400" dirty="0" err="1">
                <a:latin typeface="Helvetica" panose="020B0604020202020204" pitchFamily="34" charset="0"/>
                <a:cs typeface="Helvetica" panose="020B0604020202020204" pitchFamily="34" charset="0"/>
              </a:rPr>
              <a:t>feet.”But</a:t>
            </a:r>
            <a:r>
              <a:rPr lang="en-US" sz="2400" dirty="0">
                <a:latin typeface="Helvetica" panose="020B0604020202020204" pitchFamily="34" charset="0"/>
                <a:cs typeface="Helvetica" panose="020B0604020202020204" pitchFamily="34" charset="0"/>
              </a:rPr>
              <a:t> when He says “all things are put under </a:t>
            </a:r>
            <a:r>
              <a:rPr lang="en-US" sz="2400" i="1" dirty="0">
                <a:latin typeface="Helvetica" panose="020B0604020202020204" pitchFamily="34" charset="0"/>
                <a:cs typeface="Helvetica" panose="020B0604020202020204" pitchFamily="34" charset="0"/>
              </a:rPr>
              <a:t>Him,</a:t>
            </a:r>
            <a:r>
              <a:rPr lang="en-US" sz="2400" dirty="0">
                <a:latin typeface="Helvetica" panose="020B0604020202020204" pitchFamily="34" charset="0"/>
                <a:cs typeface="Helvetica" panose="020B0604020202020204" pitchFamily="34" charset="0"/>
              </a:rPr>
              <a:t>” </a:t>
            </a:r>
            <a:r>
              <a:rPr lang="en-US" sz="2400" i="1" dirty="0">
                <a:latin typeface="Helvetica" panose="020B0604020202020204" pitchFamily="34" charset="0"/>
                <a:cs typeface="Helvetica" panose="020B0604020202020204" pitchFamily="34" charset="0"/>
              </a:rPr>
              <a:t>it is</a:t>
            </a:r>
            <a:r>
              <a:rPr lang="en-US" sz="2400" dirty="0">
                <a:latin typeface="Helvetica" panose="020B0604020202020204" pitchFamily="34" charset="0"/>
                <a:cs typeface="Helvetica" panose="020B0604020202020204" pitchFamily="34" charset="0"/>
              </a:rPr>
              <a:t> evident that He who put all things under Him is excepted. </a:t>
            </a:r>
            <a:r>
              <a:rPr lang="en-US" sz="2400" b="1" baseline="30000" dirty="0">
                <a:latin typeface="Helvetica" panose="020B0604020202020204" pitchFamily="34" charset="0"/>
                <a:cs typeface="Helvetica" panose="020B0604020202020204" pitchFamily="34" charset="0"/>
              </a:rPr>
              <a:t>28 </a:t>
            </a:r>
            <a:r>
              <a:rPr lang="en-US" sz="2400" dirty="0">
                <a:latin typeface="Helvetica" panose="020B0604020202020204" pitchFamily="34" charset="0"/>
                <a:cs typeface="Helvetica" panose="020B0604020202020204" pitchFamily="34" charset="0"/>
              </a:rPr>
              <a:t>Now when all things are made subject to Him, then the Son Himself will also be subject to Him who put all things under Him, that God may be all in all.</a:t>
            </a:r>
          </a:p>
          <a:p>
            <a:pPr marL="0" indent="0">
              <a:buNone/>
            </a:pPr>
            <a:endParaRPr lang="en-US"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024404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9AD50F-848A-4EDD-921C-530086C8EF27}"/>
              </a:ext>
            </a:extLst>
          </p:cNvPr>
          <p:cNvSpPr>
            <a:spLocks noGrp="1"/>
          </p:cNvSpPr>
          <p:nvPr>
            <p:ph type="title"/>
          </p:nvPr>
        </p:nvSpPr>
        <p:spPr>
          <a:xfrm>
            <a:off x="838200" y="631825"/>
            <a:ext cx="10515600" cy="1325563"/>
          </a:xfrm>
        </p:spPr>
        <p:txBody>
          <a:bodyPr>
            <a:normAutofit/>
          </a:bodyPr>
          <a:lstStyle/>
          <a:p>
            <a:r>
              <a:rPr lang="en-US" dirty="0">
                <a:latin typeface="Helvetica" panose="020B0604020202020204" pitchFamily="34" charset="0"/>
                <a:cs typeface="Helvetica" panose="020B0604020202020204" pitchFamily="34" charset="0"/>
              </a:rPr>
              <a:t>1 Corinthians 15:12-33</a:t>
            </a:r>
          </a:p>
        </p:txBody>
      </p:sp>
      <p:sp>
        <p:nvSpPr>
          <p:cNvPr id="3" name="Content Placeholder 2">
            <a:extLst>
              <a:ext uri="{FF2B5EF4-FFF2-40B4-BE49-F238E27FC236}">
                <a16:creationId xmlns:a16="http://schemas.microsoft.com/office/drawing/2014/main" id="{F8FCF635-25C1-4194-A2CC-CB194414EFA5}"/>
              </a:ext>
            </a:extLst>
          </p:cNvPr>
          <p:cNvSpPr>
            <a:spLocks noGrp="1"/>
          </p:cNvSpPr>
          <p:nvPr>
            <p:ph idx="1"/>
          </p:nvPr>
        </p:nvSpPr>
        <p:spPr>
          <a:xfrm>
            <a:off x="838200" y="2057400"/>
            <a:ext cx="10515600" cy="4480560"/>
          </a:xfrm>
        </p:spPr>
        <p:txBody>
          <a:bodyPr>
            <a:normAutofit/>
          </a:bodyPr>
          <a:lstStyle/>
          <a:p>
            <a:pPr marL="0" indent="0">
              <a:buNone/>
            </a:pPr>
            <a:r>
              <a:rPr lang="en-US" sz="2400" b="1" baseline="30000" dirty="0">
                <a:latin typeface="Helvetica" panose="020B0604020202020204" pitchFamily="34" charset="0"/>
                <a:cs typeface="Helvetica" panose="020B0604020202020204" pitchFamily="34" charset="0"/>
              </a:rPr>
              <a:t>29 </a:t>
            </a:r>
            <a:r>
              <a:rPr lang="en-US" sz="2400" dirty="0">
                <a:latin typeface="Helvetica" panose="020B0604020202020204" pitchFamily="34" charset="0"/>
                <a:cs typeface="Helvetica" panose="020B0604020202020204" pitchFamily="34" charset="0"/>
              </a:rPr>
              <a:t>Otherwise, what will they do who are baptized for the dead, if the dead do not rise at all? Why then are they baptized for the dead? </a:t>
            </a:r>
            <a:r>
              <a:rPr lang="en-US" sz="2400" b="1" baseline="30000" dirty="0">
                <a:latin typeface="Helvetica" panose="020B0604020202020204" pitchFamily="34" charset="0"/>
                <a:cs typeface="Helvetica" panose="020B0604020202020204" pitchFamily="34" charset="0"/>
              </a:rPr>
              <a:t>30 </a:t>
            </a:r>
            <a:r>
              <a:rPr lang="en-US" sz="2400" dirty="0">
                <a:latin typeface="Helvetica" panose="020B0604020202020204" pitchFamily="34" charset="0"/>
                <a:cs typeface="Helvetica" panose="020B0604020202020204" pitchFamily="34" charset="0"/>
              </a:rPr>
              <a:t>And why do we stand in jeopardy every hour? </a:t>
            </a:r>
            <a:r>
              <a:rPr lang="en-US" sz="2400" b="1" baseline="30000" dirty="0">
                <a:latin typeface="Helvetica" panose="020B0604020202020204" pitchFamily="34" charset="0"/>
                <a:cs typeface="Helvetica" panose="020B0604020202020204" pitchFamily="34" charset="0"/>
              </a:rPr>
              <a:t>31 </a:t>
            </a:r>
            <a:r>
              <a:rPr lang="en-US" sz="2400" dirty="0">
                <a:latin typeface="Helvetica" panose="020B0604020202020204" pitchFamily="34" charset="0"/>
                <a:cs typeface="Helvetica" panose="020B0604020202020204" pitchFamily="34" charset="0"/>
              </a:rPr>
              <a:t>I affirm, by the boasting in you which I have in Christ Jesus our Lord, I die daily. </a:t>
            </a:r>
            <a:r>
              <a:rPr lang="en-US" sz="2400" b="1" baseline="30000" dirty="0">
                <a:latin typeface="Helvetica" panose="020B0604020202020204" pitchFamily="34" charset="0"/>
                <a:cs typeface="Helvetica" panose="020B0604020202020204" pitchFamily="34" charset="0"/>
              </a:rPr>
              <a:t>32 </a:t>
            </a:r>
            <a:r>
              <a:rPr lang="en-US" sz="2400" dirty="0">
                <a:latin typeface="Helvetica" panose="020B0604020202020204" pitchFamily="34" charset="0"/>
                <a:cs typeface="Helvetica" panose="020B0604020202020204" pitchFamily="34" charset="0"/>
              </a:rPr>
              <a:t>If, in the manner of men, I have fought with beasts at Ephesus, what advantage </a:t>
            </a:r>
            <a:r>
              <a:rPr lang="en-US" sz="2400" i="1" dirty="0">
                <a:latin typeface="Helvetica" panose="020B0604020202020204" pitchFamily="34" charset="0"/>
                <a:cs typeface="Helvetica" panose="020B0604020202020204" pitchFamily="34" charset="0"/>
              </a:rPr>
              <a:t>is it</a:t>
            </a:r>
            <a:r>
              <a:rPr lang="en-US" sz="2400" dirty="0">
                <a:latin typeface="Helvetica" panose="020B0604020202020204" pitchFamily="34" charset="0"/>
                <a:cs typeface="Helvetica" panose="020B0604020202020204" pitchFamily="34" charset="0"/>
              </a:rPr>
              <a:t> to me? If </a:t>
            </a:r>
            <a:r>
              <a:rPr lang="en-US" sz="2400" i="1" dirty="0">
                <a:latin typeface="Helvetica" panose="020B0604020202020204" pitchFamily="34" charset="0"/>
                <a:cs typeface="Helvetica" panose="020B0604020202020204" pitchFamily="34" charset="0"/>
              </a:rPr>
              <a:t>the</a:t>
            </a:r>
            <a:r>
              <a:rPr lang="en-US" sz="2400" dirty="0">
                <a:latin typeface="Helvetica" panose="020B0604020202020204" pitchFamily="34" charset="0"/>
                <a:cs typeface="Helvetica" panose="020B0604020202020204" pitchFamily="34" charset="0"/>
              </a:rPr>
              <a:t> dead do not rise, “Let us eat and drink, for tomorrow we die!”</a:t>
            </a:r>
          </a:p>
        </p:txBody>
      </p:sp>
    </p:spTree>
    <p:extLst>
      <p:ext uri="{BB962C8B-B14F-4D97-AF65-F5344CB8AC3E}">
        <p14:creationId xmlns:p14="http://schemas.microsoft.com/office/powerpoint/2010/main" val="1642071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9AD50F-848A-4EDD-921C-530086C8EF27}"/>
              </a:ext>
            </a:extLst>
          </p:cNvPr>
          <p:cNvSpPr>
            <a:spLocks noGrp="1"/>
          </p:cNvSpPr>
          <p:nvPr>
            <p:ph type="title"/>
          </p:nvPr>
        </p:nvSpPr>
        <p:spPr>
          <a:xfrm>
            <a:off x="838200" y="631825"/>
            <a:ext cx="10515600" cy="1325563"/>
          </a:xfrm>
        </p:spPr>
        <p:txBody>
          <a:bodyPr>
            <a:normAutofit/>
          </a:bodyPr>
          <a:lstStyle/>
          <a:p>
            <a:r>
              <a:rPr lang="en-US" dirty="0">
                <a:latin typeface="Helvetica" panose="020B0604020202020204" pitchFamily="34" charset="0"/>
                <a:cs typeface="Helvetica" panose="020B0604020202020204" pitchFamily="34" charset="0"/>
              </a:rPr>
              <a:t>The misapplication of the concept</a:t>
            </a:r>
          </a:p>
        </p:txBody>
      </p:sp>
      <p:sp>
        <p:nvSpPr>
          <p:cNvPr id="3" name="Content Placeholder 2">
            <a:extLst>
              <a:ext uri="{FF2B5EF4-FFF2-40B4-BE49-F238E27FC236}">
                <a16:creationId xmlns:a16="http://schemas.microsoft.com/office/drawing/2014/main" id="{F8FCF635-25C1-4194-A2CC-CB194414EFA5}"/>
              </a:ext>
            </a:extLst>
          </p:cNvPr>
          <p:cNvSpPr>
            <a:spLocks noGrp="1"/>
          </p:cNvSpPr>
          <p:nvPr>
            <p:ph idx="1"/>
          </p:nvPr>
        </p:nvSpPr>
        <p:spPr>
          <a:xfrm>
            <a:off x="838200" y="2057400"/>
            <a:ext cx="10515600" cy="3871762"/>
          </a:xfrm>
        </p:spPr>
        <p:txBody>
          <a:bodyPr>
            <a:normAutofit/>
          </a:bodyPr>
          <a:lstStyle/>
          <a:p>
            <a:pPr marL="0" indent="0">
              <a:buNone/>
            </a:pPr>
            <a:r>
              <a:rPr lang="en-US" dirty="0">
                <a:latin typeface="Helvetica" panose="020B0604020202020204" pitchFamily="34" charset="0"/>
                <a:cs typeface="Helvetica" panose="020B0604020202020204" pitchFamily="34" charset="0"/>
              </a:rPr>
              <a:t>Isaiah 22:8-14, 1 Corinthians 15:12-33</a:t>
            </a:r>
          </a:p>
          <a:p>
            <a:pPr lvl="1">
              <a:buFont typeface="Wingdings" panose="05000000000000000000" pitchFamily="2" charset="2"/>
              <a:buChar char="Ø"/>
            </a:pPr>
            <a:r>
              <a:rPr lang="en-US" dirty="0">
                <a:latin typeface="Helvetica" panose="020B0604020202020204" pitchFamily="34" charset="0"/>
                <a:cs typeface="Helvetica" panose="020B0604020202020204" pitchFamily="34" charset="0"/>
              </a:rPr>
              <a:t>Is. 22:13, 1 Cor. 15:32</a:t>
            </a:r>
          </a:p>
          <a:p>
            <a:pPr marL="0" indent="0">
              <a:buNone/>
            </a:pPr>
            <a:endParaRPr lang="en-US" dirty="0">
              <a:latin typeface="Helvetica" panose="020B0604020202020204" pitchFamily="34" charset="0"/>
              <a:cs typeface="Helvetica" panose="020B0604020202020204" pitchFamily="34" charset="0"/>
            </a:endParaRPr>
          </a:p>
          <a:p>
            <a:pPr marL="0" indent="0">
              <a:buNone/>
            </a:pPr>
            <a:r>
              <a:rPr lang="en-US" dirty="0">
                <a:latin typeface="Helvetica" panose="020B0604020202020204" pitchFamily="34" charset="0"/>
                <a:cs typeface="Helvetica" panose="020B0604020202020204" pitchFamily="34" charset="0"/>
              </a:rPr>
              <a:t>The inhabitants of Jerusalem were doomed</a:t>
            </a:r>
          </a:p>
          <a:p>
            <a:pPr marL="0" indent="0">
              <a:buNone/>
            </a:pPr>
            <a:r>
              <a:rPr lang="en-US" dirty="0">
                <a:latin typeface="Helvetica" panose="020B0604020202020204" pitchFamily="34" charset="0"/>
                <a:cs typeface="Helvetica" panose="020B0604020202020204" pitchFamily="34" charset="0"/>
              </a:rPr>
              <a:t>If the dead don’t rise, we are doomed</a:t>
            </a:r>
          </a:p>
          <a:p>
            <a:pPr marL="0" indent="0">
              <a:buNone/>
            </a:pPr>
            <a:endParaRPr lang="en-US" sz="2400" dirty="0">
              <a:latin typeface="Helvetica" panose="020B0604020202020204" pitchFamily="34" charset="0"/>
              <a:cs typeface="Helvetica" panose="020B0604020202020204" pitchFamily="34" charset="0"/>
            </a:endParaRPr>
          </a:p>
          <a:p>
            <a:pPr marL="0" indent="0">
              <a:buNone/>
            </a:pPr>
            <a:endParaRPr lang="en-US" sz="2400" dirty="0">
              <a:latin typeface="Helvetica" panose="020B0604020202020204" pitchFamily="34" charset="0"/>
              <a:cs typeface="Helvetica" panose="020B0604020202020204" pitchFamily="34" charset="0"/>
            </a:endParaRPr>
          </a:p>
          <a:p>
            <a:pPr marL="0" indent="0">
              <a:buNone/>
            </a:pPr>
            <a:endParaRPr lang="en-US"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902774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BA7865-2687-4106-8377-9360C6939FBC}"/>
              </a:ext>
            </a:extLst>
          </p:cNvPr>
          <p:cNvSpPr>
            <a:spLocks noGrp="1"/>
          </p:cNvSpPr>
          <p:nvPr>
            <p:ph type="title"/>
          </p:nvPr>
        </p:nvSpPr>
        <p:spPr>
          <a:xfrm>
            <a:off x="838200" y="631825"/>
            <a:ext cx="10515600" cy="1325563"/>
          </a:xfrm>
        </p:spPr>
        <p:txBody>
          <a:bodyPr>
            <a:normAutofit/>
          </a:bodyPr>
          <a:lstStyle/>
          <a:p>
            <a:r>
              <a:rPr lang="en-US" dirty="0">
                <a:latin typeface="Helvetica" panose="020B0604020202020204" pitchFamily="34" charset="0"/>
                <a:cs typeface="Helvetica" panose="020B0604020202020204" pitchFamily="34" charset="0"/>
              </a:rPr>
              <a:t>How are we eating, drinking and being merry today?</a:t>
            </a:r>
          </a:p>
        </p:txBody>
      </p:sp>
      <p:sp>
        <p:nvSpPr>
          <p:cNvPr id="3" name="Content Placeholder 2">
            <a:extLst>
              <a:ext uri="{FF2B5EF4-FFF2-40B4-BE49-F238E27FC236}">
                <a16:creationId xmlns:a16="http://schemas.microsoft.com/office/drawing/2014/main" id="{78BE8690-6E31-4E1F-AA84-7E31E2D04850}"/>
              </a:ext>
            </a:extLst>
          </p:cNvPr>
          <p:cNvSpPr>
            <a:spLocks noGrp="1"/>
          </p:cNvSpPr>
          <p:nvPr>
            <p:ph idx="1"/>
          </p:nvPr>
        </p:nvSpPr>
        <p:spPr>
          <a:xfrm>
            <a:off x="838200" y="2057400"/>
            <a:ext cx="10515600" cy="4328160"/>
          </a:xfrm>
        </p:spPr>
        <p:txBody>
          <a:bodyPr>
            <a:normAutofit lnSpcReduction="10000"/>
          </a:bodyPr>
          <a:lstStyle/>
          <a:p>
            <a:pPr marL="0" indent="0">
              <a:buNone/>
            </a:pPr>
            <a:r>
              <a:rPr lang="en-US" sz="2400" dirty="0">
                <a:latin typeface="Helvetica" panose="020B0604020202020204" pitchFamily="34" charset="0"/>
                <a:cs typeface="Helvetica" panose="020B0604020202020204" pitchFamily="34" charset="0"/>
              </a:rPr>
              <a:t>Soul take your ease</a:t>
            </a:r>
          </a:p>
          <a:p>
            <a:pPr lvl="1">
              <a:buFont typeface="Wingdings" panose="05000000000000000000" pitchFamily="2" charset="2"/>
              <a:buChar char="Ø"/>
            </a:pPr>
            <a:r>
              <a:rPr lang="en-US" dirty="0">
                <a:latin typeface="Helvetica" panose="020B0604020202020204" pitchFamily="34" charset="0"/>
                <a:cs typeface="Helvetica" panose="020B0604020202020204" pitchFamily="34" charset="0"/>
              </a:rPr>
              <a:t>We have elders now</a:t>
            </a:r>
          </a:p>
          <a:p>
            <a:pPr lvl="1">
              <a:buFont typeface="Wingdings" panose="05000000000000000000" pitchFamily="2" charset="2"/>
              <a:buChar char="Ø"/>
            </a:pPr>
            <a:r>
              <a:rPr lang="en-US" dirty="0">
                <a:latin typeface="Helvetica" panose="020B0604020202020204" pitchFamily="34" charset="0"/>
                <a:cs typeface="Helvetica" panose="020B0604020202020204" pitchFamily="34" charset="0"/>
              </a:rPr>
              <a:t>There’s no conflict in the church</a:t>
            </a:r>
          </a:p>
          <a:p>
            <a:pPr lvl="1">
              <a:buFont typeface="Wingdings" panose="05000000000000000000" pitchFamily="2" charset="2"/>
              <a:buChar char="Ø"/>
            </a:pPr>
            <a:r>
              <a:rPr lang="en-US" dirty="0">
                <a:latin typeface="Helvetica" panose="020B0604020202020204" pitchFamily="34" charset="0"/>
                <a:cs typeface="Helvetica" panose="020B0604020202020204" pitchFamily="34" charset="0"/>
              </a:rPr>
              <a:t>My life is good</a:t>
            </a:r>
          </a:p>
          <a:p>
            <a:pPr marL="0" indent="0">
              <a:buNone/>
            </a:pPr>
            <a:r>
              <a:rPr lang="en-US" sz="2400" dirty="0">
                <a:latin typeface="Helvetica" panose="020B0604020202020204" pitchFamily="34" charset="0"/>
                <a:cs typeface="Helvetica" panose="020B0604020202020204" pitchFamily="34" charset="0"/>
              </a:rPr>
              <a:t>The world around us is a mess</a:t>
            </a:r>
          </a:p>
          <a:p>
            <a:pPr lvl="1">
              <a:buFont typeface="Wingdings" panose="05000000000000000000" pitchFamily="2" charset="2"/>
              <a:buChar char="Ø"/>
            </a:pPr>
            <a:r>
              <a:rPr lang="en-US" dirty="0">
                <a:latin typeface="Helvetica" panose="020B0604020202020204" pitchFamily="34" charset="0"/>
                <a:cs typeface="Helvetica" panose="020B0604020202020204" pitchFamily="34" charset="0"/>
              </a:rPr>
              <a:t>What’s the point?</a:t>
            </a:r>
          </a:p>
          <a:p>
            <a:pPr lvl="1">
              <a:buFont typeface="Wingdings" panose="05000000000000000000" pitchFamily="2" charset="2"/>
              <a:buChar char="Ø"/>
            </a:pPr>
            <a:r>
              <a:rPr lang="en-US" dirty="0">
                <a:latin typeface="Helvetica" panose="020B0604020202020204" pitchFamily="34" charset="0"/>
                <a:cs typeface="Helvetica" panose="020B0604020202020204" pitchFamily="34" charset="0"/>
              </a:rPr>
              <a:t>Preaching/teaching is useless</a:t>
            </a:r>
          </a:p>
          <a:p>
            <a:pPr lvl="1">
              <a:buFont typeface="Wingdings" panose="05000000000000000000" pitchFamily="2" charset="2"/>
              <a:buChar char="Ø"/>
            </a:pPr>
            <a:r>
              <a:rPr lang="en-US" dirty="0">
                <a:latin typeface="Helvetica" panose="020B0604020202020204" pitchFamily="34" charset="0"/>
                <a:cs typeface="Helvetica" panose="020B0604020202020204" pitchFamily="34" charset="0"/>
              </a:rPr>
              <a:t>Our examples go unnoticed</a:t>
            </a:r>
          </a:p>
          <a:p>
            <a:pPr marL="0" indent="0">
              <a:buNone/>
            </a:pPr>
            <a:endParaRPr lang="en-US" sz="2400" dirty="0">
              <a:latin typeface="Helvetica" panose="020B0604020202020204" pitchFamily="34" charset="0"/>
              <a:cs typeface="Helvetica" panose="020B0604020202020204" pitchFamily="34" charset="0"/>
            </a:endParaRPr>
          </a:p>
          <a:p>
            <a:pPr marL="0" indent="0">
              <a:buNone/>
            </a:pPr>
            <a:r>
              <a:rPr lang="en-US" sz="2400" dirty="0">
                <a:latin typeface="Helvetica" panose="020B0604020202020204" pitchFamily="34" charset="0"/>
                <a:cs typeface="Helvetica" panose="020B0604020202020204" pitchFamily="34" charset="0"/>
              </a:rPr>
              <a:t>We do our work, and we’re happy in it, because we have hope</a:t>
            </a:r>
          </a:p>
          <a:p>
            <a:pPr lvl="1">
              <a:buFont typeface="Wingdings" panose="05000000000000000000" pitchFamily="2" charset="2"/>
              <a:buChar char="Ø"/>
            </a:pPr>
            <a:r>
              <a:rPr lang="en-US" dirty="0">
                <a:latin typeface="Helvetica" panose="020B0604020202020204" pitchFamily="34" charset="0"/>
                <a:cs typeface="Helvetica" panose="020B0604020202020204" pitchFamily="34" charset="0"/>
              </a:rPr>
              <a:t>Romans 15:13</a:t>
            </a:r>
          </a:p>
          <a:p>
            <a:pPr marL="0" indent="0">
              <a:buNone/>
            </a:pPr>
            <a:endParaRPr lang="en-US" sz="19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67742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down)">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wipe(down)">
                                      <p:cBhvr>
                                        <p:cTn id="35" dur="500"/>
                                        <p:tgtEl>
                                          <p:spTgt spid="3">
                                            <p:txEl>
                                              <p:pRg st="9" end="9"/>
                                            </p:txEl>
                                          </p:spTgt>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wipe(down)">
                                      <p:cBhvr>
                                        <p:cTn id="38"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6C9BC4-E795-43B4-885E-9CA0694C495B}"/>
              </a:ext>
            </a:extLst>
          </p:cNvPr>
          <p:cNvSpPr>
            <a:spLocks noGrp="1"/>
          </p:cNvSpPr>
          <p:nvPr>
            <p:ph type="title"/>
          </p:nvPr>
        </p:nvSpPr>
        <p:spPr>
          <a:xfrm>
            <a:off x="838200" y="631825"/>
            <a:ext cx="10515600" cy="1325563"/>
          </a:xfrm>
        </p:spPr>
        <p:txBody>
          <a:bodyPr>
            <a:normAutofit/>
          </a:bodyPr>
          <a:lstStyle/>
          <a:p>
            <a:r>
              <a:rPr lang="en-US" dirty="0">
                <a:latin typeface="Helvetica" panose="020B0604020202020204" pitchFamily="34" charset="0"/>
                <a:cs typeface="Helvetica" panose="020B0604020202020204" pitchFamily="34" charset="0"/>
              </a:rPr>
              <a:t>Romans 15:13</a:t>
            </a:r>
          </a:p>
        </p:txBody>
      </p:sp>
      <p:sp>
        <p:nvSpPr>
          <p:cNvPr id="3" name="Content Placeholder 2">
            <a:extLst>
              <a:ext uri="{FF2B5EF4-FFF2-40B4-BE49-F238E27FC236}">
                <a16:creationId xmlns:a16="http://schemas.microsoft.com/office/drawing/2014/main" id="{DD5BF147-8FE1-4DB0-B252-C3BE128F6403}"/>
              </a:ext>
            </a:extLst>
          </p:cNvPr>
          <p:cNvSpPr>
            <a:spLocks noGrp="1"/>
          </p:cNvSpPr>
          <p:nvPr>
            <p:ph idx="1"/>
          </p:nvPr>
        </p:nvSpPr>
        <p:spPr>
          <a:xfrm>
            <a:off x="838200" y="2057400"/>
            <a:ext cx="10515600" cy="3871762"/>
          </a:xfrm>
        </p:spPr>
        <p:txBody>
          <a:bodyPr>
            <a:normAutofit/>
          </a:bodyPr>
          <a:lstStyle/>
          <a:p>
            <a:pPr marL="0" indent="0">
              <a:buNone/>
            </a:pPr>
            <a:r>
              <a:rPr lang="en-US" sz="2400" b="1" baseline="30000" dirty="0">
                <a:latin typeface="Helvetica" panose="020B0604020202020204" pitchFamily="34" charset="0"/>
                <a:cs typeface="Helvetica" panose="020B0604020202020204" pitchFamily="34" charset="0"/>
              </a:rPr>
              <a:t>13 </a:t>
            </a:r>
            <a:r>
              <a:rPr lang="en-US" sz="2400" dirty="0">
                <a:latin typeface="Helvetica" panose="020B0604020202020204" pitchFamily="34" charset="0"/>
                <a:cs typeface="Helvetica" panose="020B0604020202020204" pitchFamily="34" charset="0"/>
              </a:rPr>
              <a:t>Now may the God of hope fill you with all joy and peace in believing, that you may abound in hope by the power of the Holy Spirit.</a:t>
            </a:r>
          </a:p>
        </p:txBody>
      </p:sp>
    </p:spTree>
    <p:extLst>
      <p:ext uri="{BB962C8B-B14F-4D97-AF65-F5344CB8AC3E}">
        <p14:creationId xmlns:p14="http://schemas.microsoft.com/office/powerpoint/2010/main" val="2132804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9AD50F-848A-4EDD-921C-530086C8EF27}"/>
              </a:ext>
            </a:extLst>
          </p:cNvPr>
          <p:cNvSpPr>
            <a:spLocks noGrp="1"/>
          </p:cNvSpPr>
          <p:nvPr>
            <p:ph type="title"/>
          </p:nvPr>
        </p:nvSpPr>
        <p:spPr>
          <a:xfrm>
            <a:off x="838200" y="631825"/>
            <a:ext cx="10515600" cy="1325563"/>
          </a:xfrm>
        </p:spPr>
        <p:txBody>
          <a:bodyPr>
            <a:normAutofit/>
          </a:bodyPr>
          <a:lstStyle/>
          <a:p>
            <a:r>
              <a:rPr lang="en-US" dirty="0">
                <a:latin typeface="Helvetica" panose="020B0604020202020204" pitchFamily="34" charset="0"/>
                <a:cs typeface="Helvetica" panose="020B0604020202020204" pitchFamily="34" charset="0"/>
              </a:rPr>
              <a:t>The origin of the phrase</a:t>
            </a:r>
          </a:p>
        </p:txBody>
      </p:sp>
      <p:sp>
        <p:nvSpPr>
          <p:cNvPr id="3" name="Content Placeholder 2">
            <a:extLst>
              <a:ext uri="{FF2B5EF4-FFF2-40B4-BE49-F238E27FC236}">
                <a16:creationId xmlns:a16="http://schemas.microsoft.com/office/drawing/2014/main" id="{F8FCF635-25C1-4194-A2CC-CB194414EFA5}"/>
              </a:ext>
            </a:extLst>
          </p:cNvPr>
          <p:cNvSpPr>
            <a:spLocks noGrp="1"/>
          </p:cNvSpPr>
          <p:nvPr>
            <p:ph idx="1"/>
          </p:nvPr>
        </p:nvSpPr>
        <p:spPr>
          <a:xfrm>
            <a:off x="838200" y="2057400"/>
            <a:ext cx="10515600" cy="3871762"/>
          </a:xfrm>
        </p:spPr>
        <p:txBody>
          <a:bodyPr>
            <a:normAutofit/>
          </a:bodyPr>
          <a:lstStyle/>
          <a:p>
            <a:pPr marL="0" indent="0">
              <a:buNone/>
            </a:pPr>
            <a:r>
              <a:rPr lang="en-US" sz="2400" dirty="0">
                <a:latin typeface="Helvetica" panose="020B0604020202020204" pitchFamily="34" charset="0"/>
                <a:cs typeface="Helvetica" panose="020B0604020202020204" pitchFamily="34" charset="0"/>
              </a:rPr>
              <a:t>Ecclesiastes 8:12-15</a:t>
            </a:r>
          </a:p>
          <a:p>
            <a:pPr lvl="1">
              <a:buFont typeface="Wingdings" panose="05000000000000000000" pitchFamily="2" charset="2"/>
              <a:buChar char="Ø"/>
            </a:pPr>
            <a:r>
              <a:rPr lang="en-US" dirty="0">
                <a:latin typeface="Helvetica" panose="020B0604020202020204" pitchFamily="34" charset="0"/>
                <a:cs typeface="Helvetica" panose="020B0604020202020204" pitchFamily="34" charset="0"/>
              </a:rPr>
              <a:t>2:24, 3:13, 3:22, 5:18, 9:7-8</a:t>
            </a:r>
          </a:p>
          <a:p>
            <a:pPr marL="0" indent="0">
              <a:buNone/>
            </a:pPr>
            <a:endParaRPr lang="en-US" sz="2400" dirty="0">
              <a:latin typeface="Helvetica" panose="020B0604020202020204" pitchFamily="34" charset="0"/>
              <a:cs typeface="Helvetica" panose="020B0604020202020204" pitchFamily="34" charset="0"/>
            </a:endParaRPr>
          </a:p>
          <a:p>
            <a:pPr marL="0" indent="0">
              <a:buNone/>
            </a:pPr>
            <a:r>
              <a:rPr lang="en-US" sz="2400" dirty="0">
                <a:latin typeface="Helvetica" panose="020B0604020202020204" pitchFamily="34" charset="0"/>
                <a:cs typeface="Helvetica" panose="020B0604020202020204" pitchFamily="34" charset="0"/>
              </a:rPr>
              <a:t>Ecclesiastes 8:15</a:t>
            </a:r>
          </a:p>
          <a:p>
            <a:pPr marL="0" indent="0">
              <a:buNone/>
            </a:pPr>
            <a:r>
              <a:rPr lang="en-US" sz="2400" b="1" baseline="30000" dirty="0">
                <a:latin typeface="Helvetica" panose="020B0604020202020204" pitchFamily="34" charset="0"/>
                <a:cs typeface="Helvetica" panose="020B0604020202020204" pitchFamily="34" charset="0"/>
              </a:rPr>
              <a:t>15 </a:t>
            </a:r>
            <a:r>
              <a:rPr lang="en-US" sz="2400" dirty="0">
                <a:latin typeface="Helvetica" panose="020B0604020202020204" pitchFamily="34" charset="0"/>
                <a:cs typeface="Helvetica" panose="020B0604020202020204" pitchFamily="34" charset="0"/>
              </a:rPr>
              <a:t>So I commended enjoyment, because a man has nothing better under the sun than </a:t>
            </a:r>
            <a:r>
              <a:rPr lang="en-US" sz="2400" b="1" u="sng" dirty="0">
                <a:latin typeface="Helvetica" panose="020B0604020202020204" pitchFamily="34" charset="0"/>
                <a:cs typeface="Helvetica" panose="020B0604020202020204" pitchFamily="34" charset="0"/>
              </a:rPr>
              <a:t>to eat, drink, and be merry</a:t>
            </a:r>
            <a:r>
              <a:rPr lang="en-US" sz="2400" dirty="0">
                <a:latin typeface="Helvetica" panose="020B0604020202020204" pitchFamily="34" charset="0"/>
                <a:cs typeface="Helvetica" panose="020B0604020202020204" pitchFamily="34" charset="0"/>
              </a:rPr>
              <a:t>; for this will remain with him in his labor </a:t>
            </a:r>
            <a:r>
              <a:rPr lang="en-US" sz="2400" i="1" dirty="0">
                <a:latin typeface="Helvetica" panose="020B0604020202020204" pitchFamily="34" charset="0"/>
                <a:cs typeface="Helvetica" panose="020B0604020202020204" pitchFamily="34" charset="0"/>
              </a:rPr>
              <a:t>all</a:t>
            </a:r>
            <a:r>
              <a:rPr lang="en-US" sz="2400" dirty="0">
                <a:latin typeface="Helvetica" panose="020B0604020202020204" pitchFamily="34" charset="0"/>
                <a:cs typeface="Helvetica" panose="020B0604020202020204" pitchFamily="34" charset="0"/>
              </a:rPr>
              <a:t> the days of his life which God gives him under the sun.</a:t>
            </a:r>
          </a:p>
          <a:p>
            <a:pPr marL="0" indent="0">
              <a:buNone/>
            </a:pPr>
            <a:endParaRPr lang="en-US" sz="2400" dirty="0">
              <a:latin typeface="Helvetica" panose="020B0604020202020204" pitchFamily="34" charset="0"/>
              <a:cs typeface="Helvetica" panose="020B0604020202020204" pitchFamily="34" charset="0"/>
            </a:endParaRPr>
          </a:p>
          <a:p>
            <a:pPr marL="0" indent="0">
              <a:buNone/>
            </a:pPr>
            <a:endParaRPr lang="en-US"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239000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down)">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BF4BD6-1975-490E-B5FA-AE7F9B00D968}"/>
              </a:ext>
            </a:extLst>
          </p:cNvPr>
          <p:cNvSpPr>
            <a:spLocks noGrp="1"/>
          </p:cNvSpPr>
          <p:nvPr>
            <p:ph type="title"/>
          </p:nvPr>
        </p:nvSpPr>
        <p:spPr>
          <a:xfrm>
            <a:off x="838200" y="631825"/>
            <a:ext cx="10515600" cy="1325563"/>
          </a:xfrm>
        </p:spPr>
        <p:txBody>
          <a:bodyPr>
            <a:normAutofit/>
          </a:bodyPr>
          <a:lstStyle/>
          <a:p>
            <a:r>
              <a:rPr lang="en-US" dirty="0">
                <a:latin typeface="Helvetica" panose="020B0604020202020204" pitchFamily="34" charset="0"/>
                <a:cs typeface="Helvetica" panose="020B0604020202020204" pitchFamily="34" charset="0"/>
              </a:rPr>
              <a:t>Ecclesiastes 2:15-23</a:t>
            </a:r>
          </a:p>
        </p:txBody>
      </p:sp>
      <p:sp>
        <p:nvSpPr>
          <p:cNvPr id="3" name="Content Placeholder 2">
            <a:extLst>
              <a:ext uri="{FF2B5EF4-FFF2-40B4-BE49-F238E27FC236}">
                <a16:creationId xmlns:a16="http://schemas.microsoft.com/office/drawing/2014/main" id="{71E3BEBA-F4D2-4B4B-B293-23CD0C5F2CB3}"/>
              </a:ext>
            </a:extLst>
          </p:cNvPr>
          <p:cNvSpPr>
            <a:spLocks noGrp="1"/>
          </p:cNvSpPr>
          <p:nvPr>
            <p:ph idx="1"/>
          </p:nvPr>
        </p:nvSpPr>
        <p:spPr>
          <a:xfrm>
            <a:off x="838200" y="1676400"/>
            <a:ext cx="10515600" cy="4861559"/>
          </a:xfrm>
        </p:spPr>
        <p:txBody>
          <a:bodyPr>
            <a:normAutofit fontScale="92500" lnSpcReduction="10000"/>
          </a:bodyPr>
          <a:lstStyle/>
          <a:p>
            <a:pPr marL="0" indent="0">
              <a:buNone/>
            </a:pPr>
            <a:br>
              <a:rPr lang="en-US" sz="2600" b="1" baseline="30000" dirty="0">
                <a:latin typeface="Helvetica" panose="020B0604020202020204" pitchFamily="34" charset="0"/>
                <a:cs typeface="Helvetica" panose="020B0604020202020204" pitchFamily="34" charset="0"/>
              </a:rPr>
            </a:br>
            <a:r>
              <a:rPr lang="en-US" sz="2600" b="1" baseline="30000" dirty="0">
                <a:latin typeface="Helvetica" panose="020B0604020202020204" pitchFamily="34" charset="0"/>
                <a:cs typeface="Helvetica" panose="020B0604020202020204" pitchFamily="34" charset="0"/>
              </a:rPr>
              <a:t>15 </a:t>
            </a:r>
            <a:r>
              <a:rPr lang="en-US" sz="2600" dirty="0">
                <a:latin typeface="Helvetica" panose="020B0604020202020204" pitchFamily="34" charset="0"/>
                <a:cs typeface="Helvetica" panose="020B0604020202020204" pitchFamily="34" charset="0"/>
              </a:rPr>
              <a:t>So I said in my heart,</a:t>
            </a:r>
            <a:br>
              <a:rPr lang="en-US" sz="2600" dirty="0">
                <a:latin typeface="Helvetica" panose="020B0604020202020204" pitchFamily="34" charset="0"/>
                <a:cs typeface="Helvetica" panose="020B0604020202020204" pitchFamily="34" charset="0"/>
              </a:rPr>
            </a:br>
            <a:r>
              <a:rPr lang="en-US" sz="2600" dirty="0">
                <a:latin typeface="Helvetica" panose="020B0604020202020204" pitchFamily="34" charset="0"/>
                <a:cs typeface="Helvetica" panose="020B0604020202020204" pitchFamily="34" charset="0"/>
              </a:rPr>
              <a:t>“As it happens to the fool,</a:t>
            </a:r>
            <a:br>
              <a:rPr lang="en-US" sz="2600" dirty="0">
                <a:latin typeface="Helvetica" panose="020B0604020202020204" pitchFamily="34" charset="0"/>
                <a:cs typeface="Helvetica" panose="020B0604020202020204" pitchFamily="34" charset="0"/>
              </a:rPr>
            </a:br>
            <a:r>
              <a:rPr lang="en-US" sz="2600" dirty="0">
                <a:latin typeface="Helvetica" panose="020B0604020202020204" pitchFamily="34" charset="0"/>
                <a:cs typeface="Helvetica" panose="020B0604020202020204" pitchFamily="34" charset="0"/>
              </a:rPr>
              <a:t>It also happens to me,</a:t>
            </a:r>
            <a:br>
              <a:rPr lang="en-US" sz="2600" dirty="0">
                <a:latin typeface="Helvetica" panose="020B0604020202020204" pitchFamily="34" charset="0"/>
                <a:cs typeface="Helvetica" panose="020B0604020202020204" pitchFamily="34" charset="0"/>
              </a:rPr>
            </a:br>
            <a:r>
              <a:rPr lang="en-US" sz="2600" dirty="0">
                <a:latin typeface="Helvetica" panose="020B0604020202020204" pitchFamily="34" charset="0"/>
                <a:cs typeface="Helvetica" panose="020B0604020202020204" pitchFamily="34" charset="0"/>
              </a:rPr>
              <a:t>And why was I then more wise?”</a:t>
            </a:r>
            <a:br>
              <a:rPr lang="en-US" sz="2600" dirty="0">
                <a:latin typeface="Helvetica" panose="020B0604020202020204" pitchFamily="34" charset="0"/>
                <a:cs typeface="Helvetica" panose="020B0604020202020204" pitchFamily="34" charset="0"/>
              </a:rPr>
            </a:br>
            <a:r>
              <a:rPr lang="en-US" sz="2600" dirty="0">
                <a:latin typeface="Helvetica" panose="020B0604020202020204" pitchFamily="34" charset="0"/>
                <a:cs typeface="Helvetica" panose="020B0604020202020204" pitchFamily="34" charset="0"/>
              </a:rPr>
              <a:t>Then I said in my heart,</a:t>
            </a:r>
            <a:br>
              <a:rPr lang="en-US" sz="2600" dirty="0">
                <a:latin typeface="Helvetica" panose="020B0604020202020204" pitchFamily="34" charset="0"/>
                <a:cs typeface="Helvetica" panose="020B0604020202020204" pitchFamily="34" charset="0"/>
              </a:rPr>
            </a:br>
            <a:r>
              <a:rPr lang="en-US" sz="2600" dirty="0">
                <a:latin typeface="Helvetica" panose="020B0604020202020204" pitchFamily="34" charset="0"/>
                <a:cs typeface="Helvetica" panose="020B0604020202020204" pitchFamily="34" charset="0"/>
              </a:rPr>
              <a:t>“This also </a:t>
            </a:r>
            <a:r>
              <a:rPr lang="en-US" sz="2600" i="1" dirty="0">
                <a:latin typeface="Helvetica" panose="020B0604020202020204" pitchFamily="34" charset="0"/>
                <a:cs typeface="Helvetica" panose="020B0604020202020204" pitchFamily="34" charset="0"/>
              </a:rPr>
              <a:t>is</a:t>
            </a:r>
            <a:r>
              <a:rPr lang="en-US" sz="2600" dirty="0">
                <a:latin typeface="Helvetica" panose="020B0604020202020204" pitchFamily="34" charset="0"/>
                <a:cs typeface="Helvetica" panose="020B0604020202020204" pitchFamily="34" charset="0"/>
              </a:rPr>
              <a:t> vanity.”</a:t>
            </a:r>
          </a:p>
          <a:p>
            <a:pPr marL="0" indent="0">
              <a:buNone/>
            </a:pPr>
            <a:br>
              <a:rPr lang="en-US" sz="2600" dirty="0">
                <a:latin typeface="Helvetica" panose="020B0604020202020204" pitchFamily="34" charset="0"/>
                <a:cs typeface="Helvetica" panose="020B0604020202020204" pitchFamily="34" charset="0"/>
              </a:rPr>
            </a:br>
            <a:r>
              <a:rPr lang="en-US" sz="2600" b="1" baseline="30000" dirty="0">
                <a:latin typeface="Helvetica" panose="020B0604020202020204" pitchFamily="34" charset="0"/>
                <a:cs typeface="Helvetica" panose="020B0604020202020204" pitchFamily="34" charset="0"/>
              </a:rPr>
              <a:t>16 </a:t>
            </a:r>
            <a:r>
              <a:rPr lang="en-US" sz="2600" dirty="0">
                <a:latin typeface="Helvetica" panose="020B0604020202020204" pitchFamily="34" charset="0"/>
                <a:cs typeface="Helvetica" panose="020B0604020202020204" pitchFamily="34" charset="0"/>
              </a:rPr>
              <a:t>For </a:t>
            </a:r>
            <a:r>
              <a:rPr lang="en-US" sz="2600" i="1" dirty="0">
                <a:latin typeface="Helvetica" panose="020B0604020202020204" pitchFamily="34" charset="0"/>
                <a:cs typeface="Helvetica" panose="020B0604020202020204" pitchFamily="34" charset="0"/>
              </a:rPr>
              <a:t>there is</a:t>
            </a:r>
            <a:r>
              <a:rPr lang="en-US" sz="2600" dirty="0">
                <a:latin typeface="Helvetica" panose="020B0604020202020204" pitchFamily="34" charset="0"/>
                <a:cs typeface="Helvetica" panose="020B0604020202020204" pitchFamily="34" charset="0"/>
              </a:rPr>
              <a:t> no more remembrance of the wise than of the fool forever,</a:t>
            </a:r>
            <a:br>
              <a:rPr lang="en-US" sz="2600" dirty="0">
                <a:latin typeface="Helvetica" panose="020B0604020202020204" pitchFamily="34" charset="0"/>
                <a:cs typeface="Helvetica" panose="020B0604020202020204" pitchFamily="34" charset="0"/>
              </a:rPr>
            </a:br>
            <a:r>
              <a:rPr lang="en-US" sz="2600" dirty="0">
                <a:latin typeface="Helvetica" panose="020B0604020202020204" pitchFamily="34" charset="0"/>
                <a:cs typeface="Helvetica" panose="020B0604020202020204" pitchFamily="34" charset="0"/>
              </a:rPr>
              <a:t>Since all that now </a:t>
            </a:r>
            <a:r>
              <a:rPr lang="en-US" sz="2600" i="1" dirty="0">
                <a:latin typeface="Helvetica" panose="020B0604020202020204" pitchFamily="34" charset="0"/>
                <a:cs typeface="Helvetica" panose="020B0604020202020204" pitchFamily="34" charset="0"/>
              </a:rPr>
              <a:t>is</a:t>
            </a:r>
            <a:r>
              <a:rPr lang="en-US" sz="2600" dirty="0">
                <a:latin typeface="Helvetica" panose="020B0604020202020204" pitchFamily="34" charset="0"/>
                <a:cs typeface="Helvetica" panose="020B0604020202020204" pitchFamily="34" charset="0"/>
              </a:rPr>
              <a:t> will be forgotten in the days to come.</a:t>
            </a:r>
            <a:br>
              <a:rPr lang="en-US" sz="2600" dirty="0">
                <a:latin typeface="Helvetica" panose="020B0604020202020204" pitchFamily="34" charset="0"/>
                <a:cs typeface="Helvetica" panose="020B0604020202020204" pitchFamily="34" charset="0"/>
              </a:rPr>
            </a:br>
            <a:r>
              <a:rPr lang="en-US" sz="2600" dirty="0">
                <a:latin typeface="Helvetica" panose="020B0604020202020204" pitchFamily="34" charset="0"/>
                <a:cs typeface="Helvetica" panose="020B0604020202020204" pitchFamily="34" charset="0"/>
              </a:rPr>
              <a:t>And how does a wise </a:t>
            </a:r>
            <a:r>
              <a:rPr lang="en-US" sz="2600" i="1" dirty="0">
                <a:latin typeface="Helvetica" panose="020B0604020202020204" pitchFamily="34" charset="0"/>
                <a:cs typeface="Helvetica" panose="020B0604020202020204" pitchFamily="34" charset="0"/>
              </a:rPr>
              <a:t>man</a:t>
            </a:r>
            <a:r>
              <a:rPr lang="en-US" sz="2600" dirty="0">
                <a:latin typeface="Helvetica" panose="020B0604020202020204" pitchFamily="34" charset="0"/>
                <a:cs typeface="Helvetica" panose="020B0604020202020204" pitchFamily="34" charset="0"/>
              </a:rPr>
              <a:t> die?</a:t>
            </a:r>
            <a:br>
              <a:rPr lang="en-US" sz="2600" dirty="0">
                <a:latin typeface="Helvetica" panose="020B0604020202020204" pitchFamily="34" charset="0"/>
                <a:cs typeface="Helvetica" panose="020B0604020202020204" pitchFamily="34" charset="0"/>
              </a:rPr>
            </a:br>
            <a:r>
              <a:rPr lang="en-US" sz="2600" dirty="0">
                <a:latin typeface="Helvetica" panose="020B0604020202020204" pitchFamily="34" charset="0"/>
                <a:cs typeface="Helvetica" panose="020B0604020202020204" pitchFamily="34" charset="0"/>
              </a:rPr>
              <a:t>As the fool!</a:t>
            </a:r>
          </a:p>
          <a:p>
            <a:pPr marL="0" indent="0">
              <a:buNone/>
            </a:pPr>
            <a:endParaRPr lang="en-US" sz="2600" dirty="0">
              <a:latin typeface="Helvetica" panose="020B0604020202020204" pitchFamily="34" charset="0"/>
              <a:cs typeface="Helvetica" panose="020B0604020202020204" pitchFamily="34" charset="0"/>
            </a:endParaRPr>
          </a:p>
          <a:p>
            <a:pPr marL="0" indent="0">
              <a:buNone/>
            </a:pPr>
            <a:r>
              <a:rPr lang="en-US" sz="2600" b="1" baseline="30000" dirty="0">
                <a:latin typeface="Helvetica" panose="020B0604020202020204" pitchFamily="34" charset="0"/>
                <a:cs typeface="Helvetica" panose="020B0604020202020204" pitchFamily="34" charset="0"/>
              </a:rPr>
              <a:t>17 </a:t>
            </a:r>
            <a:r>
              <a:rPr lang="en-US" sz="2600" dirty="0">
                <a:latin typeface="Helvetica" panose="020B0604020202020204" pitchFamily="34" charset="0"/>
                <a:cs typeface="Helvetica" panose="020B0604020202020204" pitchFamily="34" charset="0"/>
              </a:rPr>
              <a:t>Therefore I hated life because the work that was done under the sun </a:t>
            </a:r>
            <a:r>
              <a:rPr lang="en-US" sz="2600" i="1" dirty="0">
                <a:latin typeface="Helvetica" panose="020B0604020202020204" pitchFamily="34" charset="0"/>
                <a:cs typeface="Helvetica" panose="020B0604020202020204" pitchFamily="34" charset="0"/>
              </a:rPr>
              <a:t>was</a:t>
            </a:r>
            <a:r>
              <a:rPr lang="en-US" sz="2600" dirty="0">
                <a:latin typeface="Helvetica" panose="020B0604020202020204" pitchFamily="34" charset="0"/>
                <a:cs typeface="Helvetica" panose="020B0604020202020204" pitchFamily="34" charset="0"/>
              </a:rPr>
              <a:t> distressing to me, for all </a:t>
            </a:r>
            <a:r>
              <a:rPr lang="en-US" sz="2600" i="1" dirty="0">
                <a:latin typeface="Helvetica" panose="020B0604020202020204" pitchFamily="34" charset="0"/>
                <a:cs typeface="Helvetica" panose="020B0604020202020204" pitchFamily="34" charset="0"/>
              </a:rPr>
              <a:t>is</a:t>
            </a:r>
            <a:r>
              <a:rPr lang="en-US" sz="2600" dirty="0">
                <a:latin typeface="Helvetica" panose="020B0604020202020204" pitchFamily="34" charset="0"/>
                <a:cs typeface="Helvetica" panose="020B0604020202020204" pitchFamily="34" charset="0"/>
              </a:rPr>
              <a:t> vanity and grasping for the wind.</a:t>
            </a:r>
          </a:p>
          <a:p>
            <a:endParaRPr lang="en-US" sz="1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121818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BF4BD6-1975-490E-B5FA-AE7F9B00D968}"/>
              </a:ext>
            </a:extLst>
          </p:cNvPr>
          <p:cNvSpPr>
            <a:spLocks noGrp="1"/>
          </p:cNvSpPr>
          <p:nvPr>
            <p:ph type="title"/>
          </p:nvPr>
        </p:nvSpPr>
        <p:spPr>
          <a:xfrm>
            <a:off x="838200" y="631825"/>
            <a:ext cx="10515600" cy="1325563"/>
          </a:xfrm>
        </p:spPr>
        <p:txBody>
          <a:bodyPr>
            <a:normAutofit/>
          </a:bodyPr>
          <a:lstStyle/>
          <a:p>
            <a:r>
              <a:rPr lang="en-US" dirty="0">
                <a:latin typeface="Helvetica" panose="020B0604020202020204" pitchFamily="34" charset="0"/>
                <a:cs typeface="Helvetica" panose="020B0604020202020204" pitchFamily="34" charset="0"/>
              </a:rPr>
              <a:t>Ecclesiastes 2:15-23</a:t>
            </a:r>
          </a:p>
        </p:txBody>
      </p:sp>
      <p:sp>
        <p:nvSpPr>
          <p:cNvPr id="3" name="Content Placeholder 2">
            <a:extLst>
              <a:ext uri="{FF2B5EF4-FFF2-40B4-BE49-F238E27FC236}">
                <a16:creationId xmlns:a16="http://schemas.microsoft.com/office/drawing/2014/main" id="{71E3BEBA-F4D2-4B4B-B293-23CD0C5F2CB3}"/>
              </a:ext>
            </a:extLst>
          </p:cNvPr>
          <p:cNvSpPr>
            <a:spLocks noGrp="1"/>
          </p:cNvSpPr>
          <p:nvPr>
            <p:ph idx="1"/>
          </p:nvPr>
        </p:nvSpPr>
        <p:spPr>
          <a:xfrm>
            <a:off x="838200" y="1642533"/>
            <a:ext cx="10515600" cy="4895427"/>
          </a:xfrm>
        </p:spPr>
        <p:txBody>
          <a:bodyPr>
            <a:normAutofit fontScale="92500" lnSpcReduction="10000"/>
          </a:bodyPr>
          <a:lstStyle/>
          <a:p>
            <a:pPr marL="0" indent="0">
              <a:buNone/>
            </a:pPr>
            <a:r>
              <a:rPr lang="en-US" sz="2600" b="1" baseline="30000" dirty="0">
                <a:latin typeface="Helvetica" panose="020B0604020202020204" pitchFamily="34" charset="0"/>
                <a:cs typeface="Helvetica" panose="020B0604020202020204" pitchFamily="34" charset="0"/>
              </a:rPr>
              <a:t>18 </a:t>
            </a:r>
            <a:r>
              <a:rPr lang="en-US" sz="2600" dirty="0">
                <a:latin typeface="Helvetica" panose="020B0604020202020204" pitchFamily="34" charset="0"/>
                <a:cs typeface="Helvetica" panose="020B0604020202020204" pitchFamily="34" charset="0"/>
              </a:rPr>
              <a:t>Then I hated all my labor in which I had toiled under the sun, because I must leave it to the man who will come after me. </a:t>
            </a:r>
          </a:p>
          <a:p>
            <a:pPr marL="0" indent="0">
              <a:buNone/>
            </a:pPr>
            <a:r>
              <a:rPr lang="en-US" sz="2600" b="1" baseline="30000" dirty="0">
                <a:latin typeface="Helvetica" panose="020B0604020202020204" pitchFamily="34" charset="0"/>
                <a:cs typeface="Helvetica" panose="020B0604020202020204" pitchFamily="34" charset="0"/>
              </a:rPr>
              <a:t>19 </a:t>
            </a:r>
            <a:r>
              <a:rPr lang="en-US" sz="2600" dirty="0">
                <a:latin typeface="Helvetica" panose="020B0604020202020204" pitchFamily="34" charset="0"/>
                <a:cs typeface="Helvetica" panose="020B0604020202020204" pitchFamily="34" charset="0"/>
              </a:rPr>
              <a:t>And who knows whether he will be wise or a fool? Yet he will rule over all my labor in which I toiled and in which I have shown myself wise under the sun. This also </a:t>
            </a:r>
            <a:r>
              <a:rPr lang="en-US" sz="2600" i="1" dirty="0">
                <a:latin typeface="Helvetica" panose="020B0604020202020204" pitchFamily="34" charset="0"/>
                <a:cs typeface="Helvetica" panose="020B0604020202020204" pitchFamily="34" charset="0"/>
              </a:rPr>
              <a:t>is</a:t>
            </a:r>
            <a:r>
              <a:rPr lang="en-US" sz="2600" dirty="0">
                <a:latin typeface="Helvetica" panose="020B0604020202020204" pitchFamily="34" charset="0"/>
                <a:cs typeface="Helvetica" panose="020B0604020202020204" pitchFamily="34" charset="0"/>
              </a:rPr>
              <a:t> vanity.</a:t>
            </a:r>
          </a:p>
          <a:p>
            <a:pPr marL="0" indent="0">
              <a:buNone/>
            </a:pPr>
            <a:r>
              <a:rPr lang="en-US" sz="2600" b="1" baseline="30000" dirty="0">
                <a:latin typeface="Helvetica" panose="020B0604020202020204" pitchFamily="34" charset="0"/>
                <a:cs typeface="Helvetica" panose="020B0604020202020204" pitchFamily="34" charset="0"/>
              </a:rPr>
              <a:t>20 </a:t>
            </a:r>
            <a:r>
              <a:rPr lang="en-US" sz="2600" dirty="0">
                <a:latin typeface="Helvetica" panose="020B0604020202020204" pitchFamily="34" charset="0"/>
                <a:cs typeface="Helvetica" panose="020B0604020202020204" pitchFamily="34" charset="0"/>
              </a:rPr>
              <a:t>Therefore I turned my heart and despaired of all the labor in which I had toiled under the sun. </a:t>
            </a:r>
          </a:p>
          <a:p>
            <a:pPr marL="0" indent="0">
              <a:buNone/>
            </a:pPr>
            <a:r>
              <a:rPr lang="en-US" sz="2600" b="1" baseline="30000" dirty="0">
                <a:latin typeface="Helvetica" panose="020B0604020202020204" pitchFamily="34" charset="0"/>
                <a:cs typeface="Helvetica" panose="020B0604020202020204" pitchFamily="34" charset="0"/>
              </a:rPr>
              <a:t>21 </a:t>
            </a:r>
            <a:r>
              <a:rPr lang="en-US" sz="2600" dirty="0">
                <a:latin typeface="Helvetica" panose="020B0604020202020204" pitchFamily="34" charset="0"/>
                <a:cs typeface="Helvetica" panose="020B0604020202020204" pitchFamily="34" charset="0"/>
              </a:rPr>
              <a:t>For there is a man whose labor </a:t>
            </a:r>
            <a:r>
              <a:rPr lang="en-US" sz="2600" i="1" dirty="0">
                <a:latin typeface="Helvetica" panose="020B0604020202020204" pitchFamily="34" charset="0"/>
                <a:cs typeface="Helvetica" panose="020B0604020202020204" pitchFamily="34" charset="0"/>
              </a:rPr>
              <a:t>is</a:t>
            </a:r>
            <a:r>
              <a:rPr lang="en-US" sz="2600" dirty="0">
                <a:latin typeface="Helvetica" panose="020B0604020202020204" pitchFamily="34" charset="0"/>
                <a:cs typeface="Helvetica" panose="020B0604020202020204" pitchFamily="34" charset="0"/>
              </a:rPr>
              <a:t> with wisdom, knowledge, and skill; yet he must leave his heritage to a man who has not labored for it. This also </a:t>
            </a:r>
            <a:r>
              <a:rPr lang="en-US" sz="2600" i="1" dirty="0">
                <a:latin typeface="Helvetica" panose="020B0604020202020204" pitchFamily="34" charset="0"/>
                <a:cs typeface="Helvetica" panose="020B0604020202020204" pitchFamily="34" charset="0"/>
              </a:rPr>
              <a:t>is</a:t>
            </a:r>
            <a:r>
              <a:rPr lang="en-US" sz="2600" dirty="0">
                <a:latin typeface="Helvetica" panose="020B0604020202020204" pitchFamily="34" charset="0"/>
                <a:cs typeface="Helvetica" panose="020B0604020202020204" pitchFamily="34" charset="0"/>
              </a:rPr>
              <a:t> vanity and a great evil.</a:t>
            </a:r>
          </a:p>
          <a:p>
            <a:pPr marL="0" indent="0">
              <a:buNone/>
            </a:pPr>
            <a:r>
              <a:rPr lang="en-US" sz="2600" b="1" baseline="30000" dirty="0">
                <a:latin typeface="Helvetica" panose="020B0604020202020204" pitchFamily="34" charset="0"/>
                <a:cs typeface="Helvetica" panose="020B0604020202020204" pitchFamily="34" charset="0"/>
              </a:rPr>
              <a:t>22 </a:t>
            </a:r>
            <a:r>
              <a:rPr lang="en-US" sz="2600" dirty="0">
                <a:latin typeface="Helvetica" panose="020B0604020202020204" pitchFamily="34" charset="0"/>
                <a:cs typeface="Helvetica" panose="020B0604020202020204" pitchFamily="34" charset="0"/>
              </a:rPr>
              <a:t>For what has man for all his labor, and for the striving of his heart with which he has toiled under the sun? </a:t>
            </a:r>
          </a:p>
          <a:p>
            <a:pPr marL="0" indent="0">
              <a:buNone/>
            </a:pPr>
            <a:r>
              <a:rPr lang="en-US" sz="2600" b="1" baseline="30000" dirty="0">
                <a:latin typeface="Helvetica" panose="020B0604020202020204" pitchFamily="34" charset="0"/>
                <a:cs typeface="Helvetica" panose="020B0604020202020204" pitchFamily="34" charset="0"/>
              </a:rPr>
              <a:t>23 </a:t>
            </a:r>
            <a:r>
              <a:rPr lang="en-US" sz="2600" dirty="0">
                <a:latin typeface="Helvetica" panose="020B0604020202020204" pitchFamily="34" charset="0"/>
                <a:cs typeface="Helvetica" panose="020B0604020202020204" pitchFamily="34" charset="0"/>
              </a:rPr>
              <a:t>For all his days </a:t>
            </a:r>
            <a:r>
              <a:rPr lang="en-US" sz="2600" i="1" dirty="0">
                <a:latin typeface="Helvetica" panose="020B0604020202020204" pitchFamily="34" charset="0"/>
                <a:cs typeface="Helvetica" panose="020B0604020202020204" pitchFamily="34" charset="0"/>
              </a:rPr>
              <a:t>are </a:t>
            </a:r>
            <a:r>
              <a:rPr lang="en-US" sz="2600" dirty="0">
                <a:latin typeface="Helvetica" panose="020B0604020202020204" pitchFamily="34" charset="0"/>
                <a:cs typeface="Helvetica" panose="020B0604020202020204" pitchFamily="34" charset="0"/>
              </a:rPr>
              <a:t>sorrowful, and his work burdensome; even in the night his heart takes no rest. This also is vanity.</a:t>
            </a:r>
          </a:p>
          <a:p>
            <a:pPr marL="0" indent="0">
              <a:buNone/>
            </a:pPr>
            <a:endParaRPr lang="en-US" sz="2000" dirty="0"/>
          </a:p>
        </p:txBody>
      </p:sp>
    </p:spTree>
    <p:extLst>
      <p:ext uri="{BB962C8B-B14F-4D97-AF65-F5344CB8AC3E}">
        <p14:creationId xmlns:p14="http://schemas.microsoft.com/office/powerpoint/2010/main" val="1190946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BF4BD6-1975-490E-B5FA-AE7F9B00D968}"/>
              </a:ext>
            </a:extLst>
          </p:cNvPr>
          <p:cNvSpPr>
            <a:spLocks noGrp="1"/>
          </p:cNvSpPr>
          <p:nvPr>
            <p:ph type="title"/>
          </p:nvPr>
        </p:nvSpPr>
        <p:spPr>
          <a:xfrm>
            <a:off x="838200" y="631825"/>
            <a:ext cx="10515600" cy="1325563"/>
          </a:xfrm>
        </p:spPr>
        <p:txBody>
          <a:bodyPr>
            <a:normAutofit/>
          </a:bodyPr>
          <a:lstStyle/>
          <a:p>
            <a:r>
              <a:rPr lang="en-US" dirty="0">
                <a:latin typeface="Helvetica" panose="020B0604020202020204" pitchFamily="34" charset="0"/>
                <a:cs typeface="Helvetica" panose="020B0604020202020204" pitchFamily="34" charset="0"/>
              </a:rPr>
              <a:t>Ecclesiastes 9:1-6</a:t>
            </a:r>
          </a:p>
        </p:txBody>
      </p:sp>
      <p:sp>
        <p:nvSpPr>
          <p:cNvPr id="3" name="Content Placeholder 2">
            <a:extLst>
              <a:ext uri="{FF2B5EF4-FFF2-40B4-BE49-F238E27FC236}">
                <a16:creationId xmlns:a16="http://schemas.microsoft.com/office/drawing/2014/main" id="{71E3BEBA-F4D2-4B4B-B293-23CD0C5F2CB3}"/>
              </a:ext>
            </a:extLst>
          </p:cNvPr>
          <p:cNvSpPr>
            <a:spLocks noGrp="1"/>
          </p:cNvSpPr>
          <p:nvPr>
            <p:ph idx="1"/>
          </p:nvPr>
        </p:nvSpPr>
        <p:spPr>
          <a:xfrm>
            <a:off x="838200" y="2057400"/>
            <a:ext cx="10515600" cy="3871762"/>
          </a:xfrm>
        </p:spPr>
        <p:txBody>
          <a:bodyPr>
            <a:normAutofit/>
          </a:bodyPr>
          <a:lstStyle/>
          <a:p>
            <a:pPr marL="0" indent="0">
              <a:buNone/>
            </a:pPr>
            <a:r>
              <a:rPr lang="en-US" sz="2400" b="1" baseline="30000" dirty="0">
                <a:latin typeface="Helvetica" panose="020B0604020202020204" pitchFamily="34" charset="0"/>
                <a:cs typeface="Helvetica" panose="020B0604020202020204" pitchFamily="34" charset="0"/>
              </a:rPr>
              <a:t>1 </a:t>
            </a:r>
            <a:r>
              <a:rPr lang="en-US" sz="2400" dirty="0">
                <a:latin typeface="Helvetica" panose="020B0604020202020204" pitchFamily="34" charset="0"/>
                <a:cs typeface="Helvetica" panose="020B0604020202020204" pitchFamily="34" charset="0"/>
              </a:rPr>
              <a:t>For I considered all this in my heart, so that I could declare it all: that the righteous and the wise and their works </a:t>
            </a:r>
            <a:r>
              <a:rPr lang="en-US" sz="2400" i="1" dirty="0">
                <a:latin typeface="Helvetica" panose="020B0604020202020204" pitchFamily="34" charset="0"/>
                <a:cs typeface="Helvetica" panose="020B0604020202020204" pitchFamily="34" charset="0"/>
              </a:rPr>
              <a:t>are</a:t>
            </a:r>
            <a:r>
              <a:rPr lang="en-US" sz="2400" dirty="0">
                <a:latin typeface="Helvetica" panose="020B0604020202020204" pitchFamily="34" charset="0"/>
                <a:cs typeface="Helvetica" panose="020B0604020202020204" pitchFamily="34" charset="0"/>
              </a:rPr>
              <a:t> in the hand of God. People know neither love nor hatred </a:t>
            </a:r>
            <a:r>
              <a:rPr lang="en-US" sz="2400" i="1" dirty="0">
                <a:latin typeface="Helvetica" panose="020B0604020202020204" pitchFamily="34" charset="0"/>
                <a:cs typeface="Helvetica" panose="020B0604020202020204" pitchFamily="34" charset="0"/>
              </a:rPr>
              <a:t>by</a:t>
            </a:r>
            <a:r>
              <a:rPr lang="en-US" sz="2400" dirty="0">
                <a:latin typeface="Helvetica" panose="020B0604020202020204" pitchFamily="34" charset="0"/>
                <a:cs typeface="Helvetica" panose="020B0604020202020204" pitchFamily="34" charset="0"/>
              </a:rPr>
              <a:t> anything </a:t>
            </a:r>
            <a:r>
              <a:rPr lang="en-US" sz="2400" i="1" dirty="0">
                <a:latin typeface="Helvetica" panose="020B0604020202020204" pitchFamily="34" charset="0"/>
                <a:cs typeface="Helvetica" panose="020B0604020202020204" pitchFamily="34" charset="0"/>
              </a:rPr>
              <a:t>they see</a:t>
            </a:r>
            <a:r>
              <a:rPr lang="en-US" sz="2400" dirty="0">
                <a:latin typeface="Helvetica" panose="020B0604020202020204" pitchFamily="34" charset="0"/>
                <a:cs typeface="Helvetica" panose="020B0604020202020204" pitchFamily="34" charset="0"/>
              </a:rPr>
              <a:t> before them. </a:t>
            </a:r>
          </a:p>
          <a:p>
            <a:pPr marL="0" indent="0">
              <a:buNone/>
            </a:pPr>
            <a:endParaRPr lang="en-US" sz="2400" dirty="0">
              <a:latin typeface="Helvetica" panose="020B0604020202020204" pitchFamily="34" charset="0"/>
              <a:cs typeface="Helvetica" panose="020B0604020202020204" pitchFamily="34" charset="0"/>
            </a:endParaRPr>
          </a:p>
          <a:p>
            <a:pPr marL="0" indent="0">
              <a:buNone/>
            </a:pPr>
            <a:r>
              <a:rPr lang="en-US" sz="2400" b="1" baseline="30000" dirty="0">
                <a:latin typeface="Helvetica" panose="020B0604020202020204" pitchFamily="34" charset="0"/>
                <a:cs typeface="Helvetica" panose="020B0604020202020204" pitchFamily="34" charset="0"/>
              </a:rPr>
              <a:t>2 </a:t>
            </a:r>
            <a:r>
              <a:rPr lang="en-US" sz="2400" dirty="0">
                <a:latin typeface="Helvetica" panose="020B0604020202020204" pitchFamily="34" charset="0"/>
                <a:cs typeface="Helvetica" panose="020B0604020202020204" pitchFamily="34" charset="0"/>
              </a:rPr>
              <a:t>All things </a:t>
            </a:r>
            <a:r>
              <a:rPr lang="en-US" sz="2400" i="1" dirty="0">
                <a:latin typeface="Helvetica" panose="020B0604020202020204" pitchFamily="34" charset="0"/>
                <a:cs typeface="Helvetica" panose="020B0604020202020204" pitchFamily="34" charset="0"/>
              </a:rPr>
              <a:t>come</a:t>
            </a:r>
            <a:r>
              <a:rPr lang="en-US" sz="2400" dirty="0">
                <a:latin typeface="Helvetica" panose="020B0604020202020204" pitchFamily="34" charset="0"/>
                <a:cs typeface="Helvetica" panose="020B0604020202020204" pitchFamily="34" charset="0"/>
              </a:rPr>
              <a:t> alike to all:</a:t>
            </a:r>
          </a:p>
          <a:p>
            <a:pPr marL="0" indent="0">
              <a:buNone/>
            </a:pPr>
            <a:r>
              <a:rPr lang="en-US" sz="2400" dirty="0">
                <a:latin typeface="Helvetica" panose="020B0604020202020204" pitchFamily="34" charset="0"/>
                <a:cs typeface="Helvetica" panose="020B0604020202020204" pitchFamily="34" charset="0"/>
              </a:rPr>
              <a:t>One event </a:t>
            </a:r>
            <a:r>
              <a:rPr lang="en-US" sz="2400" i="1" dirty="0">
                <a:latin typeface="Helvetica" panose="020B0604020202020204" pitchFamily="34" charset="0"/>
                <a:cs typeface="Helvetica" panose="020B0604020202020204" pitchFamily="34" charset="0"/>
              </a:rPr>
              <a:t>happens</a:t>
            </a:r>
            <a:r>
              <a:rPr lang="en-US" sz="2400" dirty="0">
                <a:latin typeface="Helvetica" panose="020B0604020202020204" pitchFamily="34" charset="0"/>
                <a:cs typeface="Helvetica" panose="020B0604020202020204" pitchFamily="34" charset="0"/>
              </a:rPr>
              <a:t> to the righteous and the wicked;</a:t>
            </a:r>
            <a:br>
              <a:rPr lang="en-US" sz="2400" dirty="0">
                <a:latin typeface="Helvetica" panose="020B0604020202020204" pitchFamily="34" charset="0"/>
                <a:cs typeface="Helvetica" panose="020B0604020202020204" pitchFamily="34" charset="0"/>
              </a:rPr>
            </a:br>
            <a:r>
              <a:rPr lang="en-US" sz="2400" dirty="0">
                <a:latin typeface="Helvetica" panose="020B0604020202020204" pitchFamily="34" charset="0"/>
                <a:cs typeface="Helvetica" panose="020B0604020202020204" pitchFamily="34" charset="0"/>
              </a:rPr>
              <a:t>To the good, the clean, and the unclean;</a:t>
            </a:r>
            <a:br>
              <a:rPr lang="en-US" sz="2400" dirty="0">
                <a:latin typeface="Helvetica" panose="020B0604020202020204" pitchFamily="34" charset="0"/>
                <a:cs typeface="Helvetica" panose="020B0604020202020204" pitchFamily="34" charset="0"/>
              </a:rPr>
            </a:br>
            <a:r>
              <a:rPr lang="en-US" sz="2400" dirty="0">
                <a:latin typeface="Helvetica" panose="020B0604020202020204" pitchFamily="34" charset="0"/>
                <a:cs typeface="Helvetica" panose="020B0604020202020204" pitchFamily="34" charset="0"/>
              </a:rPr>
              <a:t>To him who sacrifices and him who does not sacrifice.</a:t>
            </a:r>
            <a:br>
              <a:rPr lang="en-US" sz="2400" dirty="0">
                <a:latin typeface="Helvetica" panose="020B0604020202020204" pitchFamily="34" charset="0"/>
                <a:cs typeface="Helvetica" panose="020B0604020202020204" pitchFamily="34" charset="0"/>
              </a:rPr>
            </a:br>
            <a:r>
              <a:rPr lang="en-US" sz="2400" dirty="0">
                <a:latin typeface="Helvetica" panose="020B0604020202020204" pitchFamily="34" charset="0"/>
                <a:cs typeface="Helvetica" panose="020B0604020202020204" pitchFamily="34" charset="0"/>
              </a:rPr>
              <a:t>As is the good, so </a:t>
            </a:r>
            <a:r>
              <a:rPr lang="en-US" sz="2400" i="1" dirty="0">
                <a:latin typeface="Helvetica" panose="020B0604020202020204" pitchFamily="34" charset="0"/>
                <a:cs typeface="Helvetica" panose="020B0604020202020204" pitchFamily="34" charset="0"/>
              </a:rPr>
              <a:t>is</a:t>
            </a:r>
            <a:r>
              <a:rPr lang="en-US" sz="2400" dirty="0">
                <a:latin typeface="Helvetica" panose="020B0604020202020204" pitchFamily="34" charset="0"/>
                <a:cs typeface="Helvetica" panose="020B0604020202020204" pitchFamily="34" charset="0"/>
              </a:rPr>
              <a:t> the sinner;</a:t>
            </a:r>
            <a:br>
              <a:rPr lang="en-US" sz="2400" dirty="0">
                <a:latin typeface="Helvetica" panose="020B0604020202020204" pitchFamily="34" charset="0"/>
                <a:cs typeface="Helvetica" panose="020B0604020202020204" pitchFamily="34" charset="0"/>
              </a:rPr>
            </a:br>
            <a:r>
              <a:rPr lang="en-US" sz="2400" dirty="0">
                <a:latin typeface="Helvetica" panose="020B0604020202020204" pitchFamily="34" charset="0"/>
                <a:cs typeface="Helvetica" panose="020B0604020202020204" pitchFamily="34" charset="0"/>
              </a:rPr>
              <a:t>He who takes an oath as </a:t>
            </a:r>
            <a:r>
              <a:rPr lang="en-US" sz="2400" i="1" dirty="0">
                <a:latin typeface="Helvetica" panose="020B0604020202020204" pitchFamily="34" charset="0"/>
                <a:cs typeface="Helvetica" panose="020B0604020202020204" pitchFamily="34" charset="0"/>
              </a:rPr>
              <a:t>he</a:t>
            </a:r>
            <a:r>
              <a:rPr lang="en-US" sz="2400" dirty="0">
                <a:latin typeface="Helvetica" panose="020B0604020202020204" pitchFamily="34" charset="0"/>
                <a:cs typeface="Helvetica" panose="020B0604020202020204" pitchFamily="34" charset="0"/>
              </a:rPr>
              <a:t> who fears an oath.</a:t>
            </a:r>
          </a:p>
          <a:p>
            <a:pPr marL="0" indent="0">
              <a:buNone/>
            </a:pPr>
            <a:endParaRPr lang="en-US" sz="2400" dirty="0"/>
          </a:p>
        </p:txBody>
      </p:sp>
    </p:spTree>
    <p:extLst>
      <p:ext uri="{BB962C8B-B14F-4D97-AF65-F5344CB8AC3E}">
        <p14:creationId xmlns:p14="http://schemas.microsoft.com/office/powerpoint/2010/main" val="3195846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BF4BD6-1975-490E-B5FA-AE7F9B00D968}"/>
              </a:ext>
            </a:extLst>
          </p:cNvPr>
          <p:cNvSpPr>
            <a:spLocks noGrp="1"/>
          </p:cNvSpPr>
          <p:nvPr>
            <p:ph type="title"/>
          </p:nvPr>
        </p:nvSpPr>
        <p:spPr>
          <a:xfrm>
            <a:off x="838200" y="631825"/>
            <a:ext cx="10515600" cy="1325563"/>
          </a:xfrm>
        </p:spPr>
        <p:txBody>
          <a:bodyPr>
            <a:normAutofit/>
          </a:bodyPr>
          <a:lstStyle/>
          <a:p>
            <a:r>
              <a:rPr lang="en-US" dirty="0">
                <a:latin typeface="Helvetica" panose="020B0604020202020204" pitchFamily="34" charset="0"/>
                <a:cs typeface="Helvetica" panose="020B0604020202020204" pitchFamily="34" charset="0"/>
              </a:rPr>
              <a:t>Ecclesiastes 9:1-6</a:t>
            </a:r>
          </a:p>
        </p:txBody>
      </p:sp>
      <p:sp>
        <p:nvSpPr>
          <p:cNvPr id="3" name="Content Placeholder 2">
            <a:extLst>
              <a:ext uri="{FF2B5EF4-FFF2-40B4-BE49-F238E27FC236}">
                <a16:creationId xmlns:a16="http://schemas.microsoft.com/office/drawing/2014/main" id="{71E3BEBA-F4D2-4B4B-B293-23CD0C5F2CB3}"/>
              </a:ext>
            </a:extLst>
          </p:cNvPr>
          <p:cNvSpPr>
            <a:spLocks noGrp="1"/>
          </p:cNvSpPr>
          <p:nvPr>
            <p:ph idx="1"/>
          </p:nvPr>
        </p:nvSpPr>
        <p:spPr>
          <a:xfrm>
            <a:off x="838200" y="1693333"/>
            <a:ext cx="10515600" cy="4844627"/>
          </a:xfrm>
        </p:spPr>
        <p:txBody>
          <a:bodyPr>
            <a:noAutofit/>
          </a:bodyPr>
          <a:lstStyle/>
          <a:p>
            <a:pPr marL="0" indent="0">
              <a:buNone/>
            </a:pPr>
            <a:r>
              <a:rPr lang="en-US" sz="2400" b="1" baseline="30000" dirty="0">
                <a:latin typeface="Helvetica" panose="020B0604020202020204" pitchFamily="34" charset="0"/>
                <a:cs typeface="Helvetica" panose="020B0604020202020204" pitchFamily="34" charset="0"/>
              </a:rPr>
              <a:t>3 </a:t>
            </a:r>
            <a:r>
              <a:rPr lang="en-US" sz="2400" dirty="0">
                <a:latin typeface="Helvetica" panose="020B0604020202020204" pitchFamily="34" charset="0"/>
                <a:cs typeface="Helvetica" panose="020B0604020202020204" pitchFamily="34" charset="0"/>
              </a:rPr>
              <a:t>This </a:t>
            </a:r>
            <a:r>
              <a:rPr lang="en-US" sz="2400" i="1" dirty="0">
                <a:latin typeface="Helvetica" panose="020B0604020202020204" pitchFamily="34" charset="0"/>
                <a:cs typeface="Helvetica" panose="020B0604020202020204" pitchFamily="34" charset="0"/>
              </a:rPr>
              <a:t>is</a:t>
            </a:r>
            <a:r>
              <a:rPr lang="en-US" sz="2400" dirty="0">
                <a:latin typeface="Helvetica" panose="020B0604020202020204" pitchFamily="34" charset="0"/>
                <a:cs typeface="Helvetica" panose="020B0604020202020204" pitchFamily="34" charset="0"/>
              </a:rPr>
              <a:t> an evil in all that is done under the sun: that one thing </a:t>
            </a:r>
            <a:r>
              <a:rPr lang="en-US" sz="2400" i="1" dirty="0">
                <a:latin typeface="Helvetica" panose="020B0604020202020204" pitchFamily="34" charset="0"/>
                <a:cs typeface="Helvetica" panose="020B0604020202020204" pitchFamily="34" charset="0"/>
              </a:rPr>
              <a:t>happens </a:t>
            </a:r>
            <a:r>
              <a:rPr lang="en-US" sz="2400" dirty="0">
                <a:latin typeface="Helvetica" panose="020B0604020202020204" pitchFamily="34" charset="0"/>
                <a:cs typeface="Helvetica" panose="020B0604020202020204" pitchFamily="34" charset="0"/>
              </a:rPr>
              <a:t>to all. Truly the hearts of the sons of men are full of evil; madness </a:t>
            </a:r>
            <a:r>
              <a:rPr lang="en-US" sz="2400" i="1" dirty="0">
                <a:latin typeface="Helvetica" panose="020B0604020202020204" pitchFamily="34" charset="0"/>
                <a:cs typeface="Helvetica" panose="020B0604020202020204" pitchFamily="34" charset="0"/>
              </a:rPr>
              <a:t>is</a:t>
            </a:r>
            <a:r>
              <a:rPr lang="en-US" sz="2400" dirty="0">
                <a:latin typeface="Helvetica" panose="020B0604020202020204" pitchFamily="34" charset="0"/>
                <a:cs typeface="Helvetica" panose="020B0604020202020204" pitchFamily="34" charset="0"/>
              </a:rPr>
              <a:t> in their hearts while they live, and after that </a:t>
            </a:r>
            <a:r>
              <a:rPr lang="en-US" sz="2400" i="1" dirty="0">
                <a:latin typeface="Helvetica" panose="020B0604020202020204" pitchFamily="34" charset="0"/>
                <a:cs typeface="Helvetica" panose="020B0604020202020204" pitchFamily="34" charset="0"/>
              </a:rPr>
              <a:t>they go</a:t>
            </a:r>
            <a:r>
              <a:rPr lang="en-US" sz="2400" dirty="0">
                <a:latin typeface="Helvetica" panose="020B0604020202020204" pitchFamily="34" charset="0"/>
                <a:cs typeface="Helvetica" panose="020B0604020202020204" pitchFamily="34" charset="0"/>
              </a:rPr>
              <a:t> to the dead. </a:t>
            </a:r>
          </a:p>
          <a:p>
            <a:pPr marL="0" indent="0">
              <a:buNone/>
            </a:pPr>
            <a:r>
              <a:rPr lang="en-US" sz="2400" b="1" baseline="30000" dirty="0">
                <a:latin typeface="Helvetica" panose="020B0604020202020204" pitchFamily="34" charset="0"/>
                <a:cs typeface="Helvetica" panose="020B0604020202020204" pitchFamily="34" charset="0"/>
              </a:rPr>
              <a:t>4 </a:t>
            </a:r>
            <a:r>
              <a:rPr lang="en-US" sz="2400" dirty="0">
                <a:latin typeface="Helvetica" panose="020B0604020202020204" pitchFamily="34" charset="0"/>
                <a:cs typeface="Helvetica" panose="020B0604020202020204" pitchFamily="34" charset="0"/>
              </a:rPr>
              <a:t>But for him who is joined to all the living there is hope, for a living dog is better than a dead lion.</a:t>
            </a:r>
          </a:p>
          <a:p>
            <a:pPr marL="0" indent="0">
              <a:buNone/>
            </a:pPr>
            <a:r>
              <a:rPr lang="en-US" sz="2400" b="1" baseline="30000" dirty="0">
                <a:latin typeface="Helvetica" panose="020B0604020202020204" pitchFamily="34" charset="0"/>
                <a:cs typeface="Helvetica" panose="020B0604020202020204" pitchFamily="34" charset="0"/>
              </a:rPr>
              <a:t>5 </a:t>
            </a:r>
            <a:r>
              <a:rPr lang="en-US" sz="2400" dirty="0">
                <a:latin typeface="Helvetica" panose="020B0604020202020204" pitchFamily="34" charset="0"/>
                <a:cs typeface="Helvetica" panose="020B0604020202020204" pitchFamily="34" charset="0"/>
              </a:rPr>
              <a:t>For the living know that they will die;</a:t>
            </a:r>
            <a:br>
              <a:rPr lang="en-US" sz="2400" dirty="0">
                <a:latin typeface="Helvetica" panose="020B0604020202020204" pitchFamily="34" charset="0"/>
                <a:cs typeface="Helvetica" panose="020B0604020202020204" pitchFamily="34" charset="0"/>
              </a:rPr>
            </a:br>
            <a:r>
              <a:rPr lang="en-US" sz="2400" dirty="0">
                <a:latin typeface="Helvetica" panose="020B0604020202020204" pitchFamily="34" charset="0"/>
                <a:cs typeface="Helvetica" panose="020B0604020202020204" pitchFamily="34" charset="0"/>
              </a:rPr>
              <a:t>But the dead know nothing,</a:t>
            </a:r>
            <a:br>
              <a:rPr lang="en-US" sz="2400" dirty="0">
                <a:latin typeface="Helvetica" panose="020B0604020202020204" pitchFamily="34" charset="0"/>
                <a:cs typeface="Helvetica" panose="020B0604020202020204" pitchFamily="34" charset="0"/>
              </a:rPr>
            </a:br>
            <a:r>
              <a:rPr lang="en-US" sz="2400" dirty="0">
                <a:latin typeface="Helvetica" panose="020B0604020202020204" pitchFamily="34" charset="0"/>
                <a:cs typeface="Helvetica" panose="020B0604020202020204" pitchFamily="34" charset="0"/>
              </a:rPr>
              <a:t>And they have no more reward,</a:t>
            </a:r>
            <a:br>
              <a:rPr lang="en-US" sz="2400" dirty="0">
                <a:latin typeface="Helvetica" panose="020B0604020202020204" pitchFamily="34" charset="0"/>
                <a:cs typeface="Helvetica" panose="020B0604020202020204" pitchFamily="34" charset="0"/>
              </a:rPr>
            </a:br>
            <a:r>
              <a:rPr lang="en-US" sz="2400" dirty="0">
                <a:latin typeface="Helvetica" panose="020B0604020202020204" pitchFamily="34" charset="0"/>
                <a:cs typeface="Helvetica" panose="020B0604020202020204" pitchFamily="34" charset="0"/>
              </a:rPr>
              <a:t>For the memory of them is forgotten.</a:t>
            </a:r>
          </a:p>
          <a:p>
            <a:pPr marL="0" indent="0">
              <a:buNone/>
            </a:pPr>
            <a:r>
              <a:rPr lang="en-US" sz="2400" b="1" baseline="30000" dirty="0">
                <a:latin typeface="Helvetica" panose="020B0604020202020204" pitchFamily="34" charset="0"/>
                <a:cs typeface="Helvetica" panose="020B0604020202020204" pitchFamily="34" charset="0"/>
              </a:rPr>
              <a:t>6 </a:t>
            </a:r>
            <a:r>
              <a:rPr lang="en-US" sz="2400" dirty="0">
                <a:latin typeface="Helvetica" panose="020B0604020202020204" pitchFamily="34" charset="0"/>
                <a:cs typeface="Helvetica" panose="020B0604020202020204" pitchFamily="34" charset="0"/>
              </a:rPr>
              <a:t>Also their love, their hatred, and their envy have now perished;</a:t>
            </a:r>
            <a:br>
              <a:rPr lang="en-US" sz="2400" dirty="0">
                <a:latin typeface="Helvetica" panose="020B0604020202020204" pitchFamily="34" charset="0"/>
                <a:cs typeface="Helvetica" panose="020B0604020202020204" pitchFamily="34" charset="0"/>
              </a:rPr>
            </a:br>
            <a:r>
              <a:rPr lang="en-US" sz="2400" dirty="0">
                <a:latin typeface="Helvetica" panose="020B0604020202020204" pitchFamily="34" charset="0"/>
                <a:cs typeface="Helvetica" panose="020B0604020202020204" pitchFamily="34" charset="0"/>
              </a:rPr>
              <a:t>Nevermore will they have a share</a:t>
            </a:r>
            <a:br>
              <a:rPr lang="en-US" sz="2400" dirty="0">
                <a:latin typeface="Helvetica" panose="020B0604020202020204" pitchFamily="34" charset="0"/>
                <a:cs typeface="Helvetica" panose="020B0604020202020204" pitchFamily="34" charset="0"/>
              </a:rPr>
            </a:br>
            <a:r>
              <a:rPr lang="en-US" sz="2400" dirty="0">
                <a:latin typeface="Helvetica" panose="020B0604020202020204" pitchFamily="34" charset="0"/>
                <a:cs typeface="Helvetica" panose="020B0604020202020204" pitchFamily="34" charset="0"/>
              </a:rPr>
              <a:t>In anything done under the sun.</a:t>
            </a:r>
          </a:p>
          <a:p>
            <a:pPr marL="0" indent="0">
              <a:buNone/>
            </a:pPr>
            <a:endParaRPr lang="en-US" sz="2400" dirty="0"/>
          </a:p>
        </p:txBody>
      </p:sp>
    </p:spTree>
    <p:extLst>
      <p:ext uri="{BB962C8B-B14F-4D97-AF65-F5344CB8AC3E}">
        <p14:creationId xmlns:p14="http://schemas.microsoft.com/office/powerpoint/2010/main" val="63447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BF4BD6-1975-490E-B5FA-AE7F9B00D968}"/>
              </a:ext>
            </a:extLst>
          </p:cNvPr>
          <p:cNvSpPr>
            <a:spLocks noGrp="1"/>
          </p:cNvSpPr>
          <p:nvPr>
            <p:ph type="title"/>
          </p:nvPr>
        </p:nvSpPr>
        <p:spPr>
          <a:xfrm>
            <a:off x="838200" y="631825"/>
            <a:ext cx="10515600" cy="1325563"/>
          </a:xfrm>
        </p:spPr>
        <p:txBody>
          <a:bodyPr>
            <a:normAutofit/>
          </a:bodyPr>
          <a:lstStyle/>
          <a:p>
            <a:r>
              <a:rPr lang="en-US" dirty="0">
                <a:latin typeface="Helvetica" panose="020B0604020202020204" pitchFamily="34" charset="0"/>
                <a:cs typeface="Helvetica" panose="020B0604020202020204" pitchFamily="34" charset="0"/>
              </a:rPr>
              <a:t>Ecclesiastes 2:24-26</a:t>
            </a:r>
          </a:p>
        </p:txBody>
      </p:sp>
      <p:sp>
        <p:nvSpPr>
          <p:cNvPr id="3" name="Content Placeholder 2">
            <a:extLst>
              <a:ext uri="{FF2B5EF4-FFF2-40B4-BE49-F238E27FC236}">
                <a16:creationId xmlns:a16="http://schemas.microsoft.com/office/drawing/2014/main" id="{71E3BEBA-F4D2-4B4B-B293-23CD0C5F2CB3}"/>
              </a:ext>
            </a:extLst>
          </p:cNvPr>
          <p:cNvSpPr>
            <a:spLocks noGrp="1"/>
          </p:cNvSpPr>
          <p:nvPr>
            <p:ph idx="1"/>
          </p:nvPr>
        </p:nvSpPr>
        <p:spPr>
          <a:xfrm>
            <a:off x="838200" y="2057400"/>
            <a:ext cx="10515600" cy="3871762"/>
          </a:xfrm>
        </p:spPr>
        <p:txBody>
          <a:bodyPr>
            <a:normAutofit/>
          </a:bodyPr>
          <a:lstStyle/>
          <a:p>
            <a:pPr marL="0" indent="0">
              <a:buNone/>
            </a:pPr>
            <a:r>
              <a:rPr lang="en-US" sz="2400" b="1" baseline="30000" dirty="0">
                <a:latin typeface="Helvetica" panose="020B0604020202020204" pitchFamily="34" charset="0"/>
                <a:cs typeface="Helvetica" panose="020B0604020202020204" pitchFamily="34" charset="0"/>
              </a:rPr>
              <a:t>24 </a:t>
            </a:r>
            <a:r>
              <a:rPr lang="en-US" sz="2400" dirty="0">
                <a:latin typeface="Helvetica" panose="020B0604020202020204" pitchFamily="34" charset="0"/>
                <a:cs typeface="Helvetica" panose="020B0604020202020204" pitchFamily="34" charset="0"/>
              </a:rPr>
              <a:t>Nothing </a:t>
            </a:r>
            <a:r>
              <a:rPr lang="en-US" sz="2400" i="1" dirty="0">
                <a:latin typeface="Helvetica" panose="020B0604020202020204" pitchFamily="34" charset="0"/>
                <a:cs typeface="Helvetica" panose="020B0604020202020204" pitchFamily="34" charset="0"/>
              </a:rPr>
              <a:t>is</a:t>
            </a:r>
            <a:r>
              <a:rPr lang="en-US" sz="2400" dirty="0">
                <a:latin typeface="Helvetica" panose="020B0604020202020204" pitchFamily="34" charset="0"/>
                <a:cs typeface="Helvetica" panose="020B0604020202020204" pitchFamily="34" charset="0"/>
              </a:rPr>
              <a:t> better for a man </a:t>
            </a:r>
            <a:r>
              <a:rPr lang="en-US" sz="2400" i="1" dirty="0">
                <a:latin typeface="Helvetica" panose="020B0604020202020204" pitchFamily="34" charset="0"/>
                <a:cs typeface="Helvetica" panose="020B0604020202020204" pitchFamily="34" charset="0"/>
              </a:rPr>
              <a:t>than</a:t>
            </a:r>
            <a:r>
              <a:rPr lang="en-US" sz="2400" dirty="0">
                <a:latin typeface="Helvetica" panose="020B0604020202020204" pitchFamily="34" charset="0"/>
                <a:cs typeface="Helvetica" panose="020B0604020202020204" pitchFamily="34" charset="0"/>
              </a:rPr>
              <a:t> that he should eat and drink, and </a:t>
            </a:r>
            <a:r>
              <a:rPr lang="en-US" sz="2400" i="1" dirty="0">
                <a:latin typeface="Helvetica" panose="020B0604020202020204" pitchFamily="34" charset="0"/>
                <a:cs typeface="Helvetica" panose="020B0604020202020204" pitchFamily="34" charset="0"/>
              </a:rPr>
              <a:t>that </a:t>
            </a:r>
            <a:r>
              <a:rPr lang="en-US" sz="2400" dirty="0">
                <a:latin typeface="Helvetica" panose="020B0604020202020204" pitchFamily="34" charset="0"/>
                <a:cs typeface="Helvetica" panose="020B0604020202020204" pitchFamily="34" charset="0"/>
              </a:rPr>
              <a:t>his soul should enjoy good in his labor. This also, I saw, was from the hand of God. </a:t>
            </a:r>
          </a:p>
          <a:p>
            <a:pPr marL="0" indent="0">
              <a:buNone/>
            </a:pPr>
            <a:r>
              <a:rPr lang="en-US" sz="2400" b="1" baseline="30000" dirty="0">
                <a:latin typeface="Helvetica" panose="020B0604020202020204" pitchFamily="34" charset="0"/>
                <a:cs typeface="Helvetica" panose="020B0604020202020204" pitchFamily="34" charset="0"/>
              </a:rPr>
              <a:t>25 </a:t>
            </a:r>
            <a:r>
              <a:rPr lang="en-US" sz="2400" dirty="0">
                <a:latin typeface="Helvetica" panose="020B0604020202020204" pitchFamily="34" charset="0"/>
                <a:cs typeface="Helvetica" panose="020B0604020202020204" pitchFamily="34" charset="0"/>
              </a:rPr>
              <a:t>For who can eat, or who can have enjoyment, more than I? </a:t>
            </a:r>
          </a:p>
          <a:p>
            <a:pPr marL="0" indent="0">
              <a:buNone/>
            </a:pPr>
            <a:r>
              <a:rPr lang="en-US" sz="2400" b="1" baseline="30000" dirty="0">
                <a:latin typeface="Helvetica" panose="020B0604020202020204" pitchFamily="34" charset="0"/>
                <a:cs typeface="Helvetica" panose="020B0604020202020204" pitchFamily="34" charset="0"/>
              </a:rPr>
              <a:t>26 </a:t>
            </a:r>
            <a:r>
              <a:rPr lang="en-US" sz="2400" dirty="0">
                <a:latin typeface="Helvetica" panose="020B0604020202020204" pitchFamily="34" charset="0"/>
                <a:cs typeface="Helvetica" panose="020B0604020202020204" pitchFamily="34" charset="0"/>
              </a:rPr>
              <a:t>For </a:t>
            </a:r>
            <a:r>
              <a:rPr lang="en-US" sz="2400" i="1" dirty="0">
                <a:latin typeface="Helvetica" panose="020B0604020202020204" pitchFamily="34" charset="0"/>
                <a:cs typeface="Helvetica" panose="020B0604020202020204" pitchFamily="34" charset="0"/>
              </a:rPr>
              <a:t>God</a:t>
            </a:r>
            <a:r>
              <a:rPr lang="en-US" sz="2400" dirty="0">
                <a:latin typeface="Helvetica" panose="020B0604020202020204" pitchFamily="34" charset="0"/>
                <a:cs typeface="Helvetica" panose="020B0604020202020204" pitchFamily="34" charset="0"/>
              </a:rPr>
              <a:t> gives wisdom and knowledge and joy to a man who </a:t>
            </a:r>
            <a:r>
              <a:rPr lang="en-US" sz="2400" i="1" dirty="0">
                <a:latin typeface="Helvetica" panose="020B0604020202020204" pitchFamily="34" charset="0"/>
                <a:cs typeface="Helvetica" panose="020B0604020202020204" pitchFamily="34" charset="0"/>
              </a:rPr>
              <a:t>is </a:t>
            </a:r>
            <a:r>
              <a:rPr lang="en-US" sz="2400" dirty="0">
                <a:latin typeface="Helvetica" panose="020B0604020202020204" pitchFamily="34" charset="0"/>
                <a:cs typeface="Helvetica" panose="020B0604020202020204" pitchFamily="34" charset="0"/>
              </a:rPr>
              <a:t>good in His sight; but to the sinner He gives the work of gathering and collecting, that he may give to </a:t>
            </a:r>
            <a:r>
              <a:rPr lang="en-US" sz="2400" i="1" dirty="0">
                <a:latin typeface="Helvetica" panose="020B0604020202020204" pitchFamily="34" charset="0"/>
                <a:cs typeface="Helvetica" panose="020B0604020202020204" pitchFamily="34" charset="0"/>
              </a:rPr>
              <a:t>him who is</a:t>
            </a:r>
            <a:r>
              <a:rPr lang="en-US" sz="2400" dirty="0">
                <a:latin typeface="Helvetica" panose="020B0604020202020204" pitchFamily="34" charset="0"/>
                <a:cs typeface="Helvetica" panose="020B0604020202020204" pitchFamily="34" charset="0"/>
              </a:rPr>
              <a:t> good before God. This also </a:t>
            </a:r>
            <a:r>
              <a:rPr lang="en-US" sz="2400" i="1" dirty="0">
                <a:latin typeface="Helvetica" panose="020B0604020202020204" pitchFamily="34" charset="0"/>
                <a:cs typeface="Helvetica" panose="020B0604020202020204" pitchFamily="34" charset="0"/>
              </a:rPr>
              <a:t>is </a:t>
            </a:r>
            <a:r>
              <a:rPr lang="en-US" sz="2400" dirty="0">
                <a:latin typeface="Helvetica" panose="020B0604020202020204" pitchFamily="34" charset="0"/>
                <a:cs typeface="Helvetica" panose="020B0604020202020204" pitchFamily="34" charset="0"/>
              </a:rPr>
              <a:t>vanity and grasping for the wind.</a:t>
            </a:r>
          </a:p>
          <a:p>
            <a:pPr marL="0" indent="0">
              <a:buNone/>
            </a:pPr>
            <a:endParaRPr lang="en-US" sz="1700" dirty="0"/>
          </a:p>
        </p:txBody>
      </p:sp>
    </p:spTree>
    <p:extLst>
      <p:ext uri="{BB962C8B-B14F-4D97-AF65-F5344CB8AC3E}">
        <p14:creationId xmlns:p14="http://schemas.microsoft.com/office/powerpoint/2010/main" val="1237047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BF4BD6-1975-490E-B5FA-AE7F9B00D968}"/>
              </a:ext>
            </a:extLst>
          </p:cNvPr>
          <p:cNvSpPr>
            <a:spLocks noGrp="1"/>
          </p:cNvSpPr>
          <p:nvPr>
            <p:ph type="title"/>
          </p:nvPr>
        </p:nvSpPr>
        <p:spPr>
          <a:xfrm>
            <a:off x="838200" y="631825"/>
            <a:ext cx="10515600" cy="1325563"/>
          </a:xfrm>
        </p:spPr>
        <p:txBody>
          <a:bodyPr>
            <a:normAutofit/>
          </a:bodyPr>
          <a:lstStyle/>
          <a:p>
            <a:r>
              <a:rPr lang="en-US" dirty="0">
                <a:latin typeface="Helvetica" panose="020B0604020202020204" pitchFamily="34" charset="0"/>
                <a:cs typeface="Helvetica" panose="020B0604020202020204" pitchFamily="34" charset="0"/>
              </a:rPr>
              <a:t>Ecclesiastes 9:7-9</a:t>
            </a:r>
          </a:p>
        </p:txBody>
      </p:sp>
      <p:sp>
        <p:nvSpPr>
          <p:cNvPr id="3" name="Content Placeholder 2">
            <a:extLst>
              <a:ext uri="{FF2B5EF4-FFF2-40B4-BE49-F238E27FC236}">
                <a16:creationId xmlns:a16="http://schemas.microsoft.com/office/drawing/2014/main" id="{71E3BEBA-F4D2-4B4B-B293-23CD0C5F2CB3}"/>
              </a:ext>
            </a:extLst>
          </p:cNvPr>
          <p:cNvSpPr>
            <a:spLocks noGrp="1"/>
          </p:cNvSpPr>
          <p:nvPr>
            <p:ph idx="1"/>
          </p:nvPr>
        </p:nvSpPr>
        <p:spPr>
          <a:xfrm>
            <a:off x="838200" y="2057400"/>
            <a:ext cx="10515600" cy="3871762"/>
          </a:xfrm>
        </p:spPr>
        <p:txBody>
          <a:bodyPr>
            <a:normAutofit/>
          </a:bodyPr>
          <a:lstStyle/>
          <a:p>
            <a:pPr marL="0" indent="0">
              <a:buNone/>
            </a:pPr>
            <a:r>
              <a:rPr lang="en-US" sz="2400" b="1" baseline="30000" dirty="0">
                <a:latin typeface="Helvetica" panose="020B0604020202020204" pitchFamily="34" charset="0"/>
                <a:cs typeface="Helvetica" panose="020B0604020202020204" pitchFamily="34" charset="0"/>
              </a:rPr>
              <a:t>7 </a:t>
            </a:r>
            <a:r>
              <a:rPr lang="en-US" sz="2400" dirty="0">
                <a:latin typeface="Helvetica" panose="020B0604020202020204" pitchFamily="34" charset="0"/>
                <a:cs typeface="Helvetica" panose="020B0604020202020204" pitchFamily="34" charset="0"/>
              </a:rPr>
              <a:t>Go, eat your bread with joy,</a:t>
            </a:r>
            <a:br>
              <a:rPr lang="en-US" sz="2400" dirty="0">
                <a:latin typeface="Helvetica" panose="020B0604020202020204" pitchFamily="34" charset="0"/>
                <a:cs typeface="Helvetica" panose="020B0604020202020204" pitchFamily="34" charset="0"/>
              </a:rPr>
            </a:br>
            <a:r>
              <a:rPr lang="en-US" sz="2400" dirty="0">
                <a:latin typeface="Helvetica" panose="020B0604020202020204" pitchFamily="34" charset="0"/>
                <a:cs typeface="Helvetica" panose="020B0604020202020204" pitchFamily="34" charset="0"/>
              </a:rPr>
              <a:t>And drink your wine with a merry heart;</a:t>
            </a:r>
            <a:br>
              <a:rPr lang="en-US" sz="2400" dirty="0">
                <a:latin typeface="Helvetica" panose="020B0604020202020204" pitchFamily="34" charset="0"/>
                <a:cs typeface="Helvetica" panose="020B0604020202020204" pitchFamily="34" charset="0"/>
              </a:rPr>
            </a:br>
            <a:r>
              <a:rPr lang="en-US" sz="2400" dirty="0">
                <a:latin typeface="Helvetica" panose="020B0604020202020204" pitchFamily="34" charset="0"/>
                <a:cs typeface="Helvetica" panose="020B0604020202020204" pitchFamily="34" charset="0"/>
              </a:rPr>
              <a:t>For God has already accepted your works.</a:t>
            </a:r>
            <a:br>
              <a:rPr lang="en-US" sz="2400" dirty="0">
                <a:latin typeface="Helvetica" panose="020B0604020202020204" pitchFamily="34" charset="0"/>
                <a:cs typeface="Helvetica" panose="020B0604020202020204" pitchFamily="34" charset="0"/>
              </a:rPr>
            </a:br>
            <a:r>
              <a:rPr lang="en-US" sz="2400" b="1" baseline="30000" dirty="0">
                <a:latin typeface="Helvetica" panose="020B0604020202020204" pitchFamily="34" charset="0"/>
                <a:cs typeface="Helvetica" panose="020B0604020202020204" pitchFamily="34" charset="0"/>
              </a:rPr>
              <a:t>8 </a:t>
            </a:r>
            <a:r>
              <a:rPr lang="en-US" sz="2400" dirty="0">
                <a:latin typeface="Helvetica" panose="020B0604020202020204" pitchFamily="34" charset="0"/>
                <a:cs typeface="Helvetica" panose="020B0604020202020204" pitchFamily="34" charset="0"/>
              </a:rPr>
              <a:t>Let your garments always be white,</a:t>
            </a:r>
            <a:br>
              <a:rPr lang="en-US" sz="2400" dirty="0">
                <a:latin typeface="Helvetica" panose="020B0604020202020204" pitchFamily="34" charset="0"/>
                <a:cs typeface="Helvetica" panose="020B0604020202020204" pitchFamily="34" charset="0"/>
              </a:rPr>
            </a:br>
            <a:r>
              <a:rPr lang="en-US" sz="2400" dirty="0">
                <a:latin typeface="Helvetica" panose="020B0604020202020204" pitchFamily="34" charset="0"/>
                <a:cs typeface="Helvetica" panose="020B0604020202020204" pitchFamily="34" charset="0"/>
              </a:rPr>
              <a:t>And let your head lack no oil.</a:t>
            </a:r>
          </a:p>
          <a:p>
            <a:pPr marL="0" indent="0">
              <a:buNone/>
            </a:pPr>
            <a:endParaRPr lang="en-US" sz="2400" dirty="0">
              <a:latin typeface="Helvetica" panose="020B0604020202020204" pitchFamily="34" charset="0"/>
              <a:cs typeface="Helvetica" panose="020B0604020202020204" pitchFamily="34" charset="0"/>
            </a:endParaRPr>
          </a:p>
          <a:p>
            <a:pPr marL="0" indent="0">
              <a:buNone/>
            </a:pPr>
            <a:r>
              <a:rPr lang="en-US" sz="2400" b="1" baseline="30000" dirty="0">
                <a:latin typeface="Helvetica" panose="020B0604020202020204" pitchFamily="34" charset="0"/>
                <a:cs typeface="Helvetica" panose="020B0604020202020204" pitchFamily="34" charset="0"/>
              </a:rPr>
              <a:t>9 </a:t>
            </a:r>
            <a:r>
              <a:rPr lang="en-US" sz="2400" dirty="0">
                <a:latin typeface="Helvetica" panose="020B0604020202020204" pitchFamily="34" charset="0"/>
                <a:cs typeface="Helvetica" panose="020B0604020202020204" pitchFamily="34" charset="0"/>
              </a:rPr>
              <a:t>Live joyfully with the wife whom you love all the days of your vain life which He has given you under the sun, all your days of vanity; for that </a:t>
            </a:r>
            <a:r>
              <a:rPr lang="en-US" sz="2400" i="1" dirty="0">
                <a:latin typeface="Helvetica" panose="020B0604020202020204" pitchFamily="34" charset="0"/>
                <a:cs typeface="Helvetica" panose="020B0604020202020204" pitchFamily="34" charset="0"/>
              </a:rPr>
              <a:t>is </a:t>
            </a:r>
            <a:r>
              <a:rPr lang="en-US" sz="2400" dirty="0">
                <a:latin typeface="Helvetica" panose="020B0604020202020204" pitchFamily="34" charset="0"/>
                <a:cs typeface="Helvetica" panose="020B0604020202020204" pitchFamily="34" charset="0"/>
              </a:rPr>
              <a:t>your portion in life, and in the labor which you perform under the sun.</a:t>
            </a:r>
          </a:p>
          <a:p>
            <a:pPr marL="0" indent="0">
              <a:buNone/>
            </a:pPr>
            <a:endParaRPr lang="en-US" sz="1700" dirty="0"/>
          </a:p>
        </p:txBody>
      </p:sp>
    </p:spTree>
    <p:extLst>
      <p:ext uri="{BB962C8B-B14F-4D97-AF65-F5344CB8AC3E}">
        <p14:creationId xmlns:p14="http://schemas.microsoft.com/office/powerpoint/2010/main" val="683250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9AD50F-848A-4EDD-921C-530086C8EF27}"/>
              </a:ext>
            </a:extLst>
          </p:cNvPr>
          <p:cNvSpPr>
            <a:spLocks noGrp="1"/>
          </p:cNvSpPr>
          <p:nvPr>
            <p:ph type="title"/>
          </p:nvPr>
        </p:nvSpPr>
        <p:spPr>
          <a:xfrm>
            <a:off x="838200" y="631825"/>
            <a:ext cx="10515600" cy="1325563"/>
          </a:xfrm>
        </p:spPr>
        <p:txBody>
          <a:bodyPr>
            <a:normAutofit/>
          </a:bodyPr>
          <a:lstStyle/>
          <a:p>
            <a:r>
              <a:rPr lang="en-US" dirty="0">
                <a:latin typeface="Helvetica" panose="020B0604020202020204" pitchFamily="34" charset="0"/>
                <a:cs typeface="Helvetica" panose="020B0604020202020204" pitchFamily="34" charset="0"/>
              </a:rPr>
              <a:t>The origin of the phrase</a:t>
            </a:r>
          </a:p>
        </p:txBody>
      </p:sp>
      <p:sp>
        <p:nvSpPr>
          <p:cNvPr id="3" name="Content Placeholder 2">
            <a:extLst>
              <a:ext uri="{FF2B5EF4-FFF2-40B4-BE49-F238E27FC236}">
                <a16:creationId xmlns:a16="http://schemas.microsoft.com/office/drawing/2014/main" id="{F8FCF635-25C1-4194-A2CC-CB194414EFA5}"/>
              </a:ext>
            </a:extLst>
          </p:cNvPr>
          <p:cNvSpPr>
            <a:spLocks noGrp="1"/>
          </p:cNvSpPr>
          <p:nvPr>
            <p:ph idx="1"/>
          </p:nvPr>
        </p:nvSpPr>
        <p:spPr>
          <a:xfrm>
            <a:off x="838200" y="2057400"/>
            <a:ext cx="10515600" cy="3871762"/>
          </a:xfrm>
        </p:spPr>
        <p:txBody>
          <a:bodyPr>
            <a:normAutofit/>
          </a:bodyPr>
          <a:lstStyle/>
          <a:p>
            <a:pPr marL="0" indent="0">
              <a:buNone/>
            </a:pPr>
            <a:r>
              <a:rPr lang="en-US" dirty="0">
                <a:latin typeface="Helvetica" panose="020B0604020202020204" pitchFamily="34" charset="0"/>
                <a:cs typeface="Helvetica" panose="020B0604020202020204" pitchFamily="34" charset="0"/>
              </a:rPr>
              <a:t>Ecclesiastes 8:12-15</a:t>
            </a:r>
          </a:p>
          <a:p>
            <a:pPr lvl="1">
              <a:buFont typeface="Wingdings" panose="05000000000000000000" pitchFamily="2" charset="2"/>
              <a:buChar char="Ø"/>
            </a:pPr>
            <a:r>
              <a:rPr lang="en-US" sz="2800" dirty="0">
                <a:latin typeface="Helvetica" panose="020B0604020202020204" pitchFamily="34" charset="0"/>
                <a:cs typeface="Helvetica" panose="020B0604020202020204" pitchFamily="34" charset="0"/>
              </a:rPr>
              <a:t>2:24, 3:13, 5:18, 9:7-8</a:t>
            </a:r>
          </a:p>
          <a:p>
            <a:pPr marL="0" indent="0">
              <a:buNone/>
            </a:pPr>
            <a:endParaRPr lang="en-US" dirty="0">
              <a:latin typeface="Helvetica" panose="020B0604020202020204" pitchFamily="34" charset="0"/>
              <a:cs typeface="Helvetica" panose="020B0604020202020204" pitchFamily="34" charset="0"/>
            </a:endParaRPr>
          </a:p>
          <a:p>
            <a:pPr marL="0" indent="0">
              <a:buNone/>
            </a:pPr>
            <a:r>
              <a:rPr lang="en-US" dirty="0">
                <a:latin typeface="Helvetica" panose="020B0604020202020204" pitchFamily="34" charset="0"/>
                <a:cs typeface="Helvetica" panose="020B0604020202020204" pitchFamily="34" charset="0"/>
              </a:rPr>
              <a:t>Everything we work for on this planet will go to someone else</a:t>
            </a:r>
          </a:p>
          <a:p>
            <a:pPr marL="0" indent="0">
              <a:buNone/>
            </a:pPr>
            <a:r>
              <a:rPr lang="en-US" dirty="0">
                <a:latin typeface="Helvetica" panose="020B0604020202020204" pitchFamily="34" charset="0"/>
                <a:cs typeface="Helvetica" panose="020B0604020202020204" pitchFamily="34" charset="0"/>
              </a:rPr>
              <a:t>There will be injustice in this world</a:t>
            </a:r>
          </a:p>
          <a:p>
            <a:pPr marL="0" indent="0">
              <a:buNone/>
            </a:pPr>
            <a:endParaRPr lang="en-US" dirty="0">
              <a:latin typeface="Helvetica" panose="020B0604020202020204" pitchFamily="34" charset="0"/>
              <a:cs typeface="Helvetica" panose="020B0604020202020204" pitchFamily="34" charset="0"/>
            </a:endParaRPr>
          </a:p>
          <a:p>
            <a:pPr marL="0" indent="0">
              <a:buNone/>
            </a:pPr>
            <a:r>
              <a:rPr lang="en-US" dirty="0">
                <a:latin typeface="Helvetica" panose="020B0604020202020204" pitchFamily="34" charset="0"/>
                <a:cs typeface="Helvetica" panose="020B0604020202020204" pitchFamily="34" charset="0"/>
              </a:rPr>
              <a:t>We can deal with it in two ways: Depression or contentment</a:t>
            </a:r>
          </a:p>
          <a:p>
            <a:pPr marL="0" indent="0">
              <a:buNone/>
            </a:pPr>
            <a:endParaRPr lang="en-US" sz="2400" dirty="0">
              <a:latin typeface="Helvetica" panose="020B0604020202020204" pitchFamily="34" charset="0"/>
              <a:cs typeface="Helvetica" panose="020B0604020202020204" pitchFamily="34" charset="0"/>
            </a:endParaRPr>
          </a:p>
          <a:p>
            <a:pPr marL="0" indent="0">
              <a:buNone/>
            </a:pPr>
            <a:endParaRPr lang="en-US" sz="2400" dirty="0">
              <a:latin typeface="Helvetica" panose="020B0604020202020204" pitchFamily="34" charset="0"/>
              <a:cs typeface="Helvetica" panose="020B0604020202020204" pitchFamily="34" charset="0"/>
            </a:endParaRPr>
          </a:p>
          <a:p>
            <a:pPr marL="0" indent="0">
              <a:buNone/>
            </a:pPr>
            <a:endParaRPr lang="en-US"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620695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wipe(down)">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522</TotalTime>
  <Words>342</Words>
  <Application>Microsoft Office PowerPoint</Application>
  <PresentationFormat>Widescreen</PresentationFormat>
  <Paragraphs>107</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Helvetica</vt:lpstr>
      <vt:lpstr>Wingdings</vt:lpstr>
      <vt:lpstr>Office Theme</vt:lpstr>
      <vt:lpstr>Eat, Drink,  and be Merry</vt:lpstr>
      <vt:lpstr>The origin of the phrase</vt:lpstr>
      <vt:lpstr>Ecclesiastes 2:15-23</vt:lpstr>
      <vt:lpstr>Ecclesiastes 2:15-23</vt:lpstr>
      <vt:lpstr>Ecclesiastes 9:1-6</vt:lpstr>
      <vt:lpstr>Ecclesiastes 9:1-6</vt:lpstr>
      <vt:lpstr>Ecclesiastes 2:24-26</vt:lpstr>
      <vt:lpstr>Ecclesiastes 9:7-9</vt:lpstr>
      <vt:lpstr>The origin of the phrase</vt:lpstr>
      <vt:lpstr>The correct application with the wrong assurance</vt:lpstr>
      <vt:lpstr>The misapplication of the concept</vt:lpstr>
      <vt:lpstr>1 Corinthians 15:12-33</vt:lpstr>
      <vt:lpstr>1 Corinthians 15:12-33</vt:lpstr>
      <vt:lpstr>1 Corinthians 15:12-33</vt:lpstr>
      <vt:lpstr>The misapplication of the concept</vt:lpstr>
      <vt:lpstr>How are we eating, drinking and being merry today?</vt:lpstr>
      <vt:lpstr>Romans 15:13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Eat, Drink, and be Merry</dc:title>
  <dc:creator>Andrew and Jessica</dc:creator>
  <cp:lastModifiedBy>Stafford, Andrew William</cp:lastModifiedBy>
  <cp:revision>33</cp:revision>
  <dcterms:created xsi:type="dcterms:W3CDTF">2017-08-07T03:24:17Z</dcterms:created>
  <dcterms:modified xsi:type="dcterms:W3CDTF">2017-08-27T22:45:01Z</dcterms:modified>
</cp:coreProperties>
</file>