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0"/>
  </p:handout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126C1-EB3A-417B-8F45-0BF727120EB8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9C297D-2D03-4AAB-A46E-D04C5EF6D3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4675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1AD4-0A5F-4A15-A5B5-0311AC18DF96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EF62-18B6-4B9C-BEAA-65A7710F5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1AD4-0A5F-4A15-A5B5-0311AC18DF96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EF62-18B6-4B9C-BEAA-65A7710F5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1AD4-0A5F-4A15-A5B5-0311AC18DF96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EF62-18B6-4B9C-BEAA-65A7710F5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1AD4-0A5F-4A15-A5B5-0311AC18DF96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EF62-18B6-4B9C-BEAA-65A7710F5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1AD4-0A5F-4A15-A5B5-0311AC18DF96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EF62-18B6-4B9C-BEAA-65A7710F5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1AD4-0A5F-4A15-A5B5-0311AC18DF96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EF62-18B6-4B9C-BEAA-65A7710F5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1AD4-0A5F-4A15-A5B5-0311AC18DF96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EF62-18B6-4B9C-BEAA-65A7710F5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1AD4-0A5F-4A15-A5B5-0311AC18DF96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26EF62-18B6-4B9C-BEAA-65A7710F5C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1AD4-0A5F-4A15-A5B5-0311AC18DF96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EF62-18B6-4B9C-BEAA-65A7710F5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1AD4-0A5F-4A15-A5B5-0311AC18DF96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D26EF62-18B6-4B9C-BEAA-65A7710F5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CC91AD4-0A5F-4A15-A5B5-0311AC18DF96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EF62-18B6-4B9C-BEAA-65A7710F5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CC91AD4-0A5F-4A15-A5B5-0311AC18DF96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D26EF62-18B6-4B9C-BEAA-65A7710F5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514600"/>
            <a:ext cx="6480048" cy="2301240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Am I my brother’s Keeper?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467600" cy="52117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Meaning of “keeper” from Genesis 4:2 &amp; 4:9</a:t>
            </a:r>
          </a:p>
          <a:p>
            <a:r>
              <a:rPr lang="en-US" sz="4000" dirty="0" smtClean="0"/>
              <a:t>Characteristics of “keepers”</a:t>
            </a:r>
          </a:p>
          <a:p>
            <a:r>
              <a:rPr lang="en-US" sz="4000" dirty="0" smtClean="0"/>
              <a:t>God’s expectations of us towards one another</a:t>
            </a:r>
          </a:p>
          <a:p>
            <a:r>
              <a:rPr lang="en-US" sz="4000" dirty="0" smtClean="0"/>
              <a:t>Examine ourselves as “keepers”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Meaning of “Keeper”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Used 42 times.</a:t>
            </a:r>
          </a:p>
          <a:p>
            <a:pPr lvl="1"/>
            <a:r>
              <a:rPr lang="en-US" dirty="0" smtClean="0"/>
              <a:t>21 in singular tense, 21 in plural</a:t>
            </a:r>
          </a:p>
          <a:p>
            <a:pPr lvl="1"/>
            <a:r>
              <a:rPr lang="en-US" dirty="0" smtClean="0"/>
              <a:t>Different Hebrew words in Genesis 4:2 &amp; 4:9</a:t>
            </a:r>
          </a:p>
          <a:p>
            <a:pPr lvl="2"/>
            <a:r>
              <a:rPr lang="en-US" dirty="0" smtClean="0"/>
              <a:t>4:2: “</a:t>
            </a:r>
            <a:r>
              <a:rPr lang="en-US" dirty="0" err="1" smtClean="0"/>
              <a:t>ra</a:t>
            </a:r>
            <a:r>
              <a:rPr lang="en-US" dirty="0" smtClean="0"/>
              <a:t>-ah” meaning to tend a flock, pasture it, to rule, keep company with, herdsman, and keep.</a:t>
            </a:r>
          </a:p>
          <a:p>
            <a:pPr lvl="2"/>
            <a:r>
              <a:rPr lang="en-US" dirty="0" smtClean="0"/>
              <a:t>4:9: “</a:t>
            </a:r>
            <a:r>
              <a:rPr lang="en-US" dirty="0" err="1" smtClean="0"/>
              <a:t>Shamar</a:t>
            </a:r>
            <a:r>
              <a:rPr lang="en-US" dirty="0" smtClean="0"/>
              <a:t>” meaning to hedge about, guard, protect, attend to, take heed, be circumspect, preserve, and watch.</a:t>
            </a:r>
          </a:p>
          <a:p>
            <a:r>
              <a:rPr lang="en-US" dirty="0" smtClean="0"/>
              <a:t>Other uses of “</a:t>
            </a:r>
            <a:r>
              <a:rPr lang="en-US" dirty="0" err="1" smtClean="0"/>
              <a:t>shamar</a:t>
            </a:r>
            <a:r>
              <a:rPr lang="en-US" dirty="0" smtClean="0"/>
              <a:t>” </a:t>
            </a:r>
          </a:p>
          <a:p>
            <a:pPr lvl="1"/>
            <a:r>
              <a:rPr lang="en-US" dirty="0" smtClean="0"/>
              <a:t>1 Samuel 28:2 </a:t>
            </a:r>
          </a:p>
          <a:p>
            <a:pPr lvl="2"/>
            <a:r>
              <a:rPr lang="en-US" dirty="0" smtClean="0"/>
              <a:t>“</a:t>
            </a:r>
            <a:r>
              <a:rPr lang="en-US" u="sng" dirty="0" smtClean="0"/>
              <a:t>keeper</a:t>
            </a:r>
            <a:r>
              <a:rPr lang="en-US" dirty="0" smtClean="0"/>
              <a:t> of my head forever” (KJV) </a:t>
            </a:r>
          </a:p>
          <a:p>
            <a:pPr lvl="2"/>
            <a:r>
              <a:rPr lang="en-US" dirty="0" smtClean="0"/>
              <a:t>“chief </a:t>
            </a:r>
            <a:r>
              <a:rPr lang="en-US" u="sng" dirty="0" smtClean="0"/>
              <a:t>guardians</a:t>
            </a:r>
            <a:r>
              <a:rPr lang="en-US" dirty="0" smtClean="0"/>
              <a:t> forever” (NKJV)</a:t>
            </a:r>
          </a:p>
          <a:p>
            <a:pPr lvl="1"/>
            <a:r>
              <a:rPr lang="en-US" dirty="0" smtClean="0"/>
              <a:t>Nehemiah 2:8 </a:t>
            </a:r>
          </a:p>
          <a:p>
            <a:pPr lvl="2"/>
            <a:r>
              <a:rPr lang="en-US" dirty="0" smtClean="0"/>
              <a:t>“</a:t>
            </a:r>
            <a:r>
              <a:rPr lang="en-US" dirty="0" err="1" smtClean="0"/>
              <a:t>Asaph</a:t>
            </a:r>
            <a:r>
              <a:rPr lang="en-US" dirty="0" smtClean="0"/>
              <a:t> the </a:t>
            </a:r>
            <a:r>
              <a:rPr lang="en-US" u="sng" dirty="0" smtClean="0"/>
              <a:t>keeper</a:t>
            </a:r>
            <a:r>
              <a:rPr lang="en-US" dirty="0" smtClean="0"/>
              <a:t> of the King’s forest”</a:t>
            </a:r>
          </a:p>
          <a:p>
            <a:pPr lvl="1"/>
            <a:r>
              <a:rPr lang="en-US" dirty="0" smtClean="0"/>
              <a:t>Psalm 121:5 </a:t>
            </a:r>
          </a:p>
          <a:p>
            <a:pPr lvl="2"/>
            <a:r>
              <a:rPr lang="en-US" dirty="0" smtClean="0"/>
              <a:t>“The Lord is your </a:t>
            </a:r>
            <a:r>
              <a:rPr lang="en-US" u="sng" dirty="0" smtClean="0"/>
              <a:t>keeper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Characteristics of Keepers</a:t>
            </a:r>
            <a:endParaRPr lang="en-US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2057400"/>
            <a:ext cx="13917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Gentle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77000" y="3429000"/>
            <a:ext cx="13917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Caring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24400" y="1981200"/>
            <a:ext cx="14606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Patient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71600" y="3886200"/>
            <a:ext cx="13917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Loving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581400" y="3200400"/>
            <a:ext cx="18694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Forgiving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800600" y="4495800"/>
            <a:ext cx="23936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Considerate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52600" y="5257800"/>
            <a:ext cx="30315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C</a:t>
            </a:r>
            <a:r>
              <a:rPr lang="en-US" sz="3200" dirty="0" smtClean="0"/>
              <a:t>ompassionate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" y="2895600"/>
            <a:ext cx="26212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Dependable  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 flipH="1">
            <a:off x="5410200" y="5380672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Self -accountable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God’s expectations of us towards one another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God expects us to… </a:t>
            </a:r>
          </a:p>
          <a:p>
            <a:pPr lvl="1"/>
            <a:r>
              <a:rPr lang="en-US" dirty="0" smtClean="0"/>
              <a:t>Be kindly affectionate to one another, Romans 12:10</a:t>
            </a:r>
          </a:p>
          <a:p>
            <a:pPr lvl="1"/>
            <a:r>
              <a:rPr lang="en-US" dirty="0" smtClean="0"/>
              <a:t> Bear one another’s burdens, Galatians 6:2</a:t>
            </a:r>
          </a:p>
          <a:p>
            <a:pPr lvl="1"/>
            <a:r>
              <a:rPr lang="en-US" dirty="0" smtClean="0"/>
              <a:t>Submit to one another, Ephesians 5:21</a:t>
            </a:r>
          </a:p>
          <a:p>
            <a:pPr lvl="1"/>
            <a:r>
              <a:rPr lang="en-US" dirty="0" smtClean="0"/>
              <a:t>Not lie to one another, Colossians 3:9</a:t>
            </a:r>
          </a:p>
          <a:p>
            <a:pPr lvl="1"/>
            <a:r>
              <a:rPr lang="en-US" dirty="0" smtClean="0"/>
              <a:t>Bear and forgive one another, Colossians 3:13</a:t>
            </a:r>
          </a:p>
          <a:p>
            <a:pPr lvl="1"/>
            <a:r>
              <a:rPr lang="en-US" dirty="0" smtClean="0"/>
              <a:t>Teach and admonish one another, Colossians 3:16</a:t>
            </a:r>
          </a:p>
          <a:p>
            <a:pPr lvl="1"/>
            <a:r>
              <a:rPr lang="en-US" dirty="0" smtClean="0"/>
              <a:t>Comfort and edify one another, 1 Thessalonians 5:11</a:t>
            </a:r>
          </a:p>
          <a:p>
            <a:pPr lvl="1"/>
            <a:r>
              <a:rPr lang="en-US" dirty="0" smtClean="0"/>
              <a:t>Consider one another, Hebrews 10:24</a:t>
            </a:r>
          </a:p>
          <a:p>
            <a:pPr lvl="1"/>
            <a:r>
              <a:rPr lang="en-US" dirty="0" smtClean="0"/>
              <a:t>Be compassionate toward one another, 1 Peter 3:8</a:t>
            </a:r>
          </a:p>
          <a:p>
            <a:pPr lvl="1"/>
            <a:r>
              <a:rPr lang="en-US" dirty="0" smtClean="0"/>
              <a:t>Be hospitable to one another, 1 Peter 4:9</a:t>
            </a:r>
          </a:p>
          <a:p>
            <a:pPr lvl="1"/>
            <a:r>
              <a:rPr lang="en-US" dirty="0" smtClean="0"/>
              <a:t>Minister to one another, 1 Peter 4:10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What God expects of us towards one another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/>
          <a:lstStyle/>
          <a:p>
            <a:r>
              <a:rPr lang="en-US" dirty="0" smtClean="0"/>
              <a:t>Love is all encompassing</a:t>
            </a:r>
          </a:p>
          <a:p>
            <a:pPr lvl="1"/>
            <a:r>
              <a:rPr lang="en-US" dirty="0" smtClean="0"/>
              <a:t>Jesus commanded us to love one another</a:t>
            </a:r>
          </a:p>
          <a:p>
            <a:pPr lvl="2"/>
            <a:r>
              <a:rPr lang="en-US" dirty="0" smtClean="0"/>
              <a:t>John 13:34-35; 15:12,17</a:t>
            </a:r>
          </a:p>
          <a:p>
            <a:pPr lvl="1"/>
            <a:r>
              <a:rPr lang="en-US" dirty="0" smtClean="0"/>
              <a:t>Paul instructed the Romans to love one another</a:t>
            </a:r>
          </a:p>
          <a:p>
            <a:pPr lvl="2"/>
            <a:r>
              <a:rPr lang="en-US" dirty="0" smtClean="0"/>
              <a:t>Romans 13:8-10</a:t>
            </a:r>
          </a:p>
          <a:p>
            <a:pPr lvl="1"/>
            <a:r>
              <a:rPr lang="en-US" dirty="0" smtClean="0"/>
              <a:t>Peter said to love one another with a pure heart</a:t>
            </a:r>
          </a:p>
          <a:p>
            <a:pPr lvl="2"/>
            <a:r>
              <a:rPr lang="en-US" dirty="0" smtClean="0"/>
              <a:t>1 Peter 1:22</a:t>
            </a:r>
          </a:p>
          <a:p>
            <a:pPr lvl="1"/>
            <a:r>
              <a:rPr lang="en-US" dirty="0" smtClean="0"/>
              <a:t>John put major emphasis on loving one another</a:t>
            </a:r>
          </a:p>
          <a:p>
            <a:pPr lvl="2"/>
            <a:r>
              <a:rPr lang="en-US" dirty="0" smtClean="0"/>
              <a:t>1 John 3:23</a:t>
            </a:r>
          </a:p>
          <a:p>
            <a:pPr lvl="2"/>
            <a:r>
              <a:rPr lang="en-US" dirty="0" smtClean="0"/>
              <a:t>1 John 4:7-12</a:t>
            </a:r>
          </a:p>
          <a:p>
            <a:pPr lvl="2"/>
            <a:r>
              <a:rPr lang="en-US" dirty="0" smtClean="0"/>
              <a:t>2 John 1:5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What Do We Do as Our Brother’s Keeper?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When one becomes a child of God do we…</a:t>
            </a:r>
          </a:p>
          <a:p>
            <a:pPr lvl="1"/>
            <a:r>
              <a:rPr lang="en-US" dirty="0" smtClean="0"/>
              <a:t>Sit by like its not a big deal?</a:t>
            </a:r>
          </a:p>
          <a:p>
            <a:pPr lvl="1"/>
            <a:r>
              <a:rPr lang="en-US" dirty="0" smtClean="0"/>
              <a:t>Treat them as that “new kid”?</a:t>
            </a:r>
          </a:p>
          <a:p>
            <a:pPr lvl="1"/>
            <a:r>
              <a:rPr lang="en-US" dirty="0" smtClean="0"/>
              <a:t>Rejoice because a soul has been saved?</a:t>
            </a:r>
          </a:p>
          <a:p>
            <a:r>
              <a:rPr lang="en-US" dirty="0" smtClean="0"/>
              <a:t>When one is sick or struggling do we…</a:t>
            </a:r>
          </a:p>
          <a:p>
            <a:pPr lvl="1"/>
            <a:r>
              <a:rPr lang="en-US" dirty="0" smtClean="0"/>
              <a:t>Rely on others to provide care?</a:t>
            </a:r>
          </a:p>
          <a:p>
            <a:pPr lvl="1"/>
            <a:r>
              <a:rPr lang="en-US" dirty="0" smtClean="0"/>
              <a:t>Try to help them with their problems?</a:t>
            </a:r>
          </a:p>
          <a:p>
            <a:r>
              <a:rPr lang="en-US" dirty="0" smtClean="0"/>
              <a:t>When one has sinned or fallen away do we…</a:t>
            </a:r>
          </a:p>
          <a:p>
            <a:pPr lvl="1"/>
            <a:r>
              <a:rPr lang="en-US" dirty="0" smtClean="0"/>
              <a:t>Ignore the sin?</a:t>
            </a:r>
          </a:p>
          <a:p>
            <a:pPr lvl="1"/>
            <a:r>
              <a:rPr lang="en-US" dirty="0" smtClean="0"/>
              <a:t>Say that it’s their problem so they can deal with it?</a:t>
            </a:r>
          </a:p>
          <a:p>
            <a:pPr lvl="1"/>
            <a:r>
              <a:rPr lang="en-US" dirty="0" smtClean="0"/>
              <a:t>Do we treat them harshly?</a:t>
            </a:r>
          </a:p>
          <a:p>
            <a:pPr lvl="1"/>
            <a:r>
              <a:rPr lang="en-US" dirty="0" smtClean="0"/>
              <a:t>Do we try to restore them with Gentleness</a:t>
            </a:r>
            <a:r>
              <a:rPr lang="en-US" dirty="0" smtClean="0"/>
              <a:t>? </a:t>
            </a:r>
            <a:r>
              <a:rPr lang="en-US" smtClean="0"/>
              <a:t>Galatians 6:1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We Are Our Brother’s Keeper!!!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But are you acting like it?</a:t>
            </a:r>
          </a:p>
          <a:p>
            <a:endParaRPr lang="en-US" sz="3600" dirty="0" smtClean="0"/>
          </a:p>
          <a:p>
            <a:r>
              <a:rPr lang="en-US" sz="3600" dirty="0" smtClean="0"/>
              <a:t>If not, are you resolved to fix the problems?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3574</TotalTime>
  <Words>473</Words>
  <Application>Microsoft Office PowerPoint</Application>
  <PresentationFormat>On-screen Show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Technic</vt:lpstr>
      <vt:lpstr>Am I my brother’s Keeper?</vt:lpstr>
      <vt:lpstr>Slide 2</vt:lpstr>
      <vt:lpstr>Meaning of “Keeper”</vt:lpstr>
      <vt:lpstr>Characteristics of Keepers</vt:lpstr>
      <vt:lpstr>God’s expectations of us towards one another</vt:lpstr>
      <vt:lpstr>What God expects of us towards one another</vt:lpstr>
      <vt:lpstr>What Do We Do as Our Brother’s Keeper?</vt:lpstr>
      <vt:lpstr>We Are Our Brother’s Keeper!!!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(423)310-8272 email: nangel@utk.edu</dc:title>
  <dc:creator>Nick Angel</dc:creator>
  <cp:lastModifiedBy>Nick Angel</cp:lastModifiedBy>
  <cp:revision>36</cp:revision>
  <cp:lastPrinted>2012-06-03T22:00:46Z</cp:lastPrinted>
  <dcterms:created xsi:type="dcterms:W3CDTF">2012-05-31T17:32:25Z</dcterms:created>
  <dcterms:modified xsi:type="dcterms:W3CDTF">2012-06-06T16:26:48Z</dcterms:modified>
</cp:coreProperties>
</file>