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4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7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54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5642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91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1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26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94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5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9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3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1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4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4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7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4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9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AE761-F63C-4E5F-9B74-6B00B41E643D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9DAF-D5D1-41DE-B557-247CB70F1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5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Growing in the </a:t>
            </a:r>
            <a:r>
              <a:rPr lang="en-US" b="1" dirty="0" smtClean="0"/>
              <a:t>Lord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8388" y="4394040"/>
            <a:ext cx="4049954" cy="1117687"/>
          </a:xfrm>
        </p:spPr>
        <p:txBody>
          <a:bodyPr/>
          <a:lstStyle/>
          <a:p>
            <a:r>
              <a:rPr lang="en-US" dirty="0"/>
              <a:t>Living </a:t>
            </a:r>
            <a:r>
              <a:rPr lang="en-US" dirty="0" smtClean="0"/>
              <a:t>intentionally to </a:t>
            </a:r>
            <a:r>
              <a:rPr lang="en-US" dirty="0"/>
              <a:t>keep God’s commands and do what is pleasing in His sight.</a:t>
            </a:r>
          </a:p>
        </p:txBody>
      </p:sp>
    </p:spTree>
    <p:extLst>
      <p:ext uri="{BB962C8B-B14F-4D97-AF65-F5344CB8AC3E}">
        <p14:creationId xmlns:p14="http://schemas.microsoft.com/office/powerpoint/2010/main" val="39422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in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79321"/>
            <a:ext cx="6887389" cy="4634630"/>
          </a:xfrm>
        </p:spPr>
        <p:txBody>
          <a:bodyPr>
            <a:normAutofit/>
          </a:bodyPr>
          <a:lstStyle/>
          <a:p>
            <a:r>
              <a:rPr lang="en-US" dirty="0" smtClean="0"/>
              <a:t>The Example of Jesus</a:t>
            </a:r>
          </a:p>
          <a:p>
            <a:pPr lvl="1"/>
            <a:r>
              <a:rPr lang="en-US" dirty="0" smtClean="0"/>
              <a:t>His Purpose</a:t>
            </a:r>
          </a:p>
          <a:p>
            <a:pPr lvl="1"/>
            <a:r>
              <a:rPr lang="en-US" dirty="0" smtClean="0"/>
              <a:t>He Followed God’s Will</a:t>
            </a:r>
          </a:p>
          <a:p>
            <a:pPr lvl="1"/>
            <a:r>
              <a:rPr lang="en-US" dirty="0" smtClean="0"/>
              <a:t>We Should Imitate Him</a:t>
            </a:r>
          </a:p>
          <a:p>
            <a:pPr lvl="1"/>
            <a:r>
              <a:rPr lang="en-US" dirty="0" smtClean="0"/>
              <a:t>Paul Imitated Him</a:t>
            </a:r>
          </a:p>
          <a:p>
            <a:r>
              <a:rPr lang="en-US" dirty="0" smtClean="0"/>
              <a:t>Put on the Mind of Christ</a:t>
            </a:r>
          </a:p>
          <a:p>
            <a:pPr lvl="1"/>
            <a:r>
              <a:rPr lang="en-US" dirty="0" smtClean="0"/>
              <a:t>Start with Your Thoughts</a:t>
            </a:r>
          </a:p>
          <a:p>
            <a:pPr lvl="1"/>
            <a:r>
              <a:rPr lang="en-US" dirty="0" smtClean="0"/>
              <a:t>Change Your Actions</a:t>
            </a:r>
          </a:p>
          <a:p>
            <a:pPr lvl="1"/>
            <a:r>
              <a:rPr lang="en-US" dirty="0" smtClean="0"/>
              <a:t>It is a Growth Process</a:t>
            </a:r>
          </a:p>
          <a:p>
            <a:r>
              <a:rPr lang="en-US" dirty="0" smtClean="0"/>
              <a:t>Make Goals</a:t>
            </a:r>
          </a:p>
          <a:p>
            <a:pPr lvl="1"/>
            <a:r>
              <a:rPr lang="en-US" dirty="0" smtClean="0"/>
              <a:t>Start with Humility (Introspection)</a:t>
            </a:r>
          </a:p>
          <a:p>
            <a:pPr lvl="1"/>
            <a:r>
              <a:rPr lang="en-US" dirty="0" smtClean="0"/>
              <a:t>Make Goals with Specific Actions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6044045" y="3758040"/>
            <a:ext cx="4778678" cy="14212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normAutofit/>
          </a:bodyPr>
          <a:lstStyle/>
          <a:p>
            <a:r>
              <a:rPr lang="en-US" sz="2800" dirty="0" smtClean="0"/>
              <a:t>Living </a:t>
            </a:r>
            <a:r>
              <a:rPr lang="en-US" sz="2800" dirty="0"/>
              <a:t>intentionally to </a:t>
            </a:r>
            <a:r>
              <a:rPr lang="en-US" sz="2800" dirty="0" smtClean="0"/>
              <a:t>keep God’s commands and do what is pleasing in His sight.</a:t>
            </a:r>
          </a:p>
        </p:txBody>
      </p:sp>
      <p:sp>
        <p:nvSpPr>
          <p:cNvPr id="5" name="Rectangle 4"/>
          <p:cNvSpPr/>
          <p:nvPr/>
        </p:nvSpPr>
        <p:spPr>
          <a:xfrm>
            <a:off x="7738853" y="816643"/>
            <a:ext cx="12803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1 John 3:22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874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2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7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2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in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79321"/>
            <a:ext cx="6887389" cy="4634630"/>
          </a:xfrm>
        </p:spPr>
        <p:txBody>
          <a:bodyPr>
            <a:normAutofit/>
          </a:bodyPr>
          <a:lstStyle/>
          <a:p>
            <a:r>
              <a:rPr lang="en-US" dirty="0" smtClean="0"/>
              <a:t>Where </a:t>
            </a:r>
            <a:r>
              <a:rPr lang="en-US" dirty="0"/>
              <a:t>are you in your spiritual </a:t>
            </a:r>
            <a:r>
              <a:rPr lang="en-US" dirty="0" smtClean="0"/>
              <a:t>journey?</a:t>
            </a:r>
          </a:p>
          <a:p>
            <a:r>
              <a:rPr lang="en-US" dirty="0" smtClean="0"/>
              <a:t>Are </a:t>
            </a:r>
            <a:r>
              <a:rPr lang="en-US" dirty="0"/>
              <a:t>you closer today than yesterday to be able to say:</a:t>
            </a:r>
          </a:p>
          <a:p>
            <a:pPr marL="0" indent="0">
              <a:buNone/>
            </a:pPr>
            <a:r>
              <a:rPr lang="en-US" sz="3200" b="1" dirty="0"/>
              <a:t>“I have been crucified with Christ. It is no longer I who live, but Christ who lives in me. And the life I now live in the flesh I live by faith in the Son of God, who loved me and gave himself for me</a:t>
            </a:r>
            <a:r>
              <a:rPr lang="en-US" sz="3200" b="1" dirty="0" smtClean="0"/>
              <a:t>.”</a:t>
            </a:r>
          </a:p>
          <a:p>
            <a:pPr marL="0" indent="0" algn="r">
              <a:buNone/>
            </a:pPr>
            <a:r>
              <a:rPr lang="en-US" sz="3200" dirty="0" smtClean="0"/>
              <a:t>Galatians </a:t>
            </a:r>
            <a:r>
              <a:rPr lang="en-US" sz="3200" dirty="0"/>
              <a:t>2:20 </a:t>
            </a:r>
            <a:r>
              <a:rPr lang="en-US" sz="3200" dirty="0" err="1"/>
              <a:t>ESV</a:t>
            </a:r>
            <a:endParaRPr lang="en-US" sz="32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6044045" y="3758040"/>
            <a:ext cx="4778678" cy="14212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normAutofit/>
          </a:bodyPr>
          <a:lstStyle/>
          <a:p>
            <a:r>
              <a:rPr lang="en-US" sz="2800" dirty="0" smtClean="0"/>
              <a:t>Living </a:t>
            </a:r>
            <a:r>
              <a:rPr lang="en-US" sz="2800" dirty="0"/>
              <a:t>intentionally to </a:t>
            </a:r>
            <a:r>
              <a:rPr lang="en-US" sz="2800" dirty="0" smtClean="0"/>
              <a:t>keep God’s commands and do what is pleasing in His sight.</a:t>
            </a:r>
          </a:p>
        </p:txBody>
      </p:sp>
      <p:sp>
        <p:nvSpPr>
          <p:cNvPr id="5" name="Rectangle 4"/>
          <p:cNvSpPr/>
          <p:nvPr/>
        </p:nvSpPr>
        <p:spPr>
          <a:xfrm>
            <a:off x="7738853" y="816643"/>
            <a:ext cx="12803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1 John 3:22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586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98</TotalTime>
  <Words>185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Growing in the Lord</vt:lpstr>
      <vt:lpstr>Growing in the Lord</vt:lpstr>
      <vt:lpstr>Growing in the Lord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in the Lord</dc:title>
  <dc:creator>Brian Andrews</dc:creator>
  <cp:lastModifiedBy>Brian Andrews</cp:lastModifiedBy>
  <cp:revision>10</cp:revision>
  <dcterms:created xsi:type="dcterms:W3CDTF">2015-02-15T12:05:14Z</dcterms:created>
  <dcterms:modified xsi:type="dcterms:W3CDTF">2015-02-15T15:05:06Z</dcterms:modified>
</cp:coreProperties>
</file>