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62" r:id="rId5"/>
    <p:sldId id="275" r:id="rId6"/>
    <p:sldId id="276" r:id="rId7"/>
    <p:sldId id="264" r:id="rId8"/>
    <p:sldId id="278" r:id="rId9"/>
    <p:sldId id="279" r:id="rId10"/>
    <p:sldId id="280" r:id="rId11"/>
    <p:sldId id="282" r:id="rId12"/>
    <p:sldId id="28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673" autoAdjust="0"/>
  </p:normalViewPr>
  <p:slideViewPr>
    <p:cSldViewPr>
      <p:cViewPr>
        <p:scale>
          <a:sx n="50" d="100"/>
          <a:sy n="50" d="100"/>
        </p:scale>
        <p:origin x="-1188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0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49B1-6F33-4751-9979-5D065EACA7D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8575-65FF-417B-8A6E-A31048113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35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 Will “Glorify”&amp; Bring “Glory” (part </a:t>
            </a:r>
            <a:r>
              <a:rPr lang="en-US" sz="3200" b="1" dirty="0" smtClean="0"/>
              <a:t>2)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1295400"/>
            <a:ext cx="8077199" cy="4524315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</a:rPr>
              <a:t>“Glorify</a:t>
            </a:r>
            <a:r>
              <a:rPr lang="en-US" sz="3200" b="1" u="sng" dirty="0">
                <a:solidFill>
                  <a:schemeClr val="bg1"/>
                </a:solidFill>
              </a:rPr>
              <a:t>” from the Blue Letter Bible: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To think, suppose, be of opinion; to praise, extol, magnify, celebrate; to </a:t>
            </a:r>
            <a:r>
              <a:rPr lang="en-US" sz="3200" b="1" dirty="0" err="1">
                <a:solidFill>
                  <a:schemeClr val="bg1"/>
                </a:solidFill>
              </a:rPr>
              <a:t>honour</a:t>
            </a:r>
            <a:r>
              <a:rPr lang="en-US" sz="3200" b="1" dirty="0">
                <a:solidFill>
                  <a:schemeClr val="bg1"/>
                </a:solidFill>
              </a:rPr>
              <a:t>, do </a:t>
            </a:r>
            <a:r>
              <a:rPr lang="en-US" sz="3200" b="1" dirty="0" err="1">
                <a:solidFill>
                  <a:schemeClr val="bg1"/>
                </a:solidFill>
              </a:rPr>
              <a:t>honour</a:t>
            </a:r>
            <a:r>
              <a:rPr lang="en-US" sz="3200" b="1" dirty="0">
                <a:solidFill>
                  <a:schemeClr val="bg1"/>
                </a:solidFill>
              </a:rPr>
              <a:t> to, hold in </a:t>
            </a:r>
            <a:r>
              <a:rPr lang="en-US" sz="3200" b="1" dirty="0" err="1">
                <a:solidFill>
                  <a:schemeClr val="bg1"/>
                </a:solidFill>
              </a:rPr>
              <a:t>honour</a:t>
            </a:r>
            <a:r>
              <a:rPr lang="en-US" sz="3200" b="1" dirty="0">
                <a:solidFill>
                  <a:schemeClr val="bg1"/>
                </a:solidFill>
              </a:rPr>
              <a:t>; to make glorious, adorn with </a:t>
            </a:r>
            <a:r>
              <a:rPr lang="en-US" sz="3200" b="1" dirty="0" err="1">
                <a:solidFill>
                  <a:schemeClr val="bg1"/>
                </a:solidFill>
              </a:rPr>
              <a:t>lustre</a:t>
            </a:r>
            <a:r>
              <a:rPr lang="en-US" sz="3200" b="1" dirty="0">
                <a:solidFill>
                  <a:schemeClr val="bg1"/>
                </a:solidFill>
              </a:rPr>
              <a:t>, clothe with splendor; to impart glory to something, render it excellent; to make renowned, render illustrious; to cause the dignity and worth of some person or thing to become manifest and acknowledged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24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35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 Will “Glorify”&amp; Bring “Glory” (part </a:t>
            </a:r>
            <a:r>
              <a:rPr lang="en-US" sz="3200" b="1" dirty="0" smtClean="0"/>
              <a:t>2)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1676400"/>
            <a:ext cx="8077199" cy="1323439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Do we </a:t>
            </a:r>
            <a:r>
              <a:rPr lang="en-US" sz="4000" b="1" u="sng" dirty="0" smtClean="0">
                <a:solidFill>
                  <a:schemeClr val="bg1"/>
                </a:solidFill>
              </a:rPr>
              <a:t>truly glorify </a:t>
            </a:r>
            <a:r>
              <a:rPr lang="en-US" sz="4000" b="1" u="sng" dirty="0">
                <a:solidFill>
                  <a:schemeClr val="bg1"/>
                </a:solidFill>
              </a:rPr>
              <a:t>God the Father and God the </a:t>
            </a:r>
            <a:r>
              <a:rPr lang="en-US" sz="4000" b="1" u="sng" dirty="0" smtClean="0">
                <a:solidFill>
                  <a:schemeClr val="bg1"/>
                </a:solidFill>
              </a:rPr>
              <a:t>Son in our daily lives? 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35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 Will “Glorify”&amp; Bring “Glory” (part </a:t>
            </a:r>
            <a:r>
              <a:rPr lang="en-US" sz="3200" b="1" dirty="0" smtClean="0"/>
              <a:t>2)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1676400"/>
            <a:ext cx="8077199" cy="1323439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How about you today who have not become a Christian</a:t>
            </a:r>
            <a:r>
              <a:rPr lang="en-US" sz="4000" b="1" u="sng" dirty="0" smtClean="0">
                <a:solidFill>
                  <a:schemeClr val="bg1"/>
                </a:solidFill>
              </a:rPr>
              <a:t>? 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35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 Will “Glorify”&amp; Bring “Glory” (part </a:t>
            </a:r>
            <a:r>
              <a:rPr lang="en-US" sz="3200" b="1" dirty="0" smtClean="0"/>
              <a:t>2)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0771" y="1676400"/>
            <a:ext cx="8077199" cy="3477875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</a:rPr>
              <a:t>God </a:t>
            </a:r>
            <a:r>
              <a:rPr lang="en-US" sz="3200" b="1" u="sng" dirty="0">
                <a:solidFill>
                  <a:schemeClr val="bg1"/>
                </a:solidFill>
              </a:rPr>
              <a:t>one day will reward all those who have glorified Him throughout their lives. Notice </a:t>
            </a:r>
            <a:r>
              <a:rPr lang="en-US" sz="3200" b="1" u="sng" dirty="0" smtClean="0">
                <a:solidFill>
                  <a:schemeClr val="bg1"/>
                </a:solidFill>
              </a:rPr>
              <a:t>3 passages </a:t>
            </a:r>
            <a:r>
              <a:rPr lang="en-US" sz="3200" b="1" u="sng" dirty="0">
                <a:solidFill>
                  <a:schemeClr val="bg1"/>
                </a:solidFill>
              </a:rPr>
              <a:t>that refer to this ultimate glory!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 </a:t>
            </a:r>
            <a:r>
              <a:rPr lang="en-US" sz="3200" b="1" dirty="0">
                <a:solidFill>
                  <a:schemeClr val="bg1"/>
                </a:solidFill>
              </a:rPr>
              <a:t>Corinthians </a:t>
            </a:r>
            <a:r>
              <a:rPr lang="en-US" sz="3200" b="1" dirty="0" smtClean="0">
                <a:solidFill>
                  <a:schemeClr val="bg1"/>
                </a:solidFill>
              </a:rPr>
              <a:t>4:17-18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Colossians </a:t>
            </a:r>
            <a:r>
              <a:rPr lang="en-US" sz="3200" b="1" dirty="0">
                <a:solidFill>
                  <a:schemeClr val="bg1"/>
                </a:solidFill>
              </a:rPr>
              <a:t>3:4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 Thessalonians </a:t>
            </a:r>
            <a:r>
              <a:rPr lang="en-US" sz="3200" b="1" dirty="0" smtClean="0">
                <a:solidFill>
                  <a:schemeClr val="bg1"/>
                </a:solidFill>
              </a:rPr>
              <a:t>1:9-10</a:t>
            </a:r>
          </a:p>
        </p:txBody>
      </p:sp>
    </p:spTree>
    <p:extLst>
      <p:ext uri="{BB962C8B-B14F-4D97-AF65-F5344CB8AC3E}">
        <p14:creationId xmlns:p14="http://schemas.microsoft.com/office/powerpoint/2010/main" val="8169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193" y="2590800"/>
            <a:ext cx="8077199" cy="1200329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Please come forward and make your wishes known while we stand and sing!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424" y="1030069"/>
            <a:ext cx="5782737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Why not glorify God today? </a:t>
            </a:r>
          </a:p>
        </p:txBody>
      </p:sp>
    </p:spTree>
    <p:extLst>
      <p:ext uri="{BB962C8B-B14F-4D97-AF65-F5344CB8AC3E}">
        <p14:creationId xmlns:p14="http://schemas.microsoft.com/office/powerpoint/2010/main" val="5923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35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 Will “Glorify”&amp; Bring “Glory” (part </a:t>
            </a:r>
            <a:r>
              <a:rPr lang="en-US" sz="3200" b="1" dirty="0" smtClean="0"/>
              <a:t>2)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1295400"/>
            <a:ext cx="8077199" cy="353943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Last </a:t>
            </a:r>
            <a:r>
              <a:rPr lang="en-US" sz="3200" b="1" dirty="0">
                <a:solidFill>
                  <a:schemeClr val="bg1"/>
                </a:solidFill>
              </a:rPr>
              <a:t>time we looked in the NT at scriptures with various references </a:t>
            </a:r>
            <a:r>
              <a:rPr lang="en-US" sz="3200" b="1" dirty="0" smtClean="0">
                <a:solidFill>
                  <a:schemeClr val="bg1"/>
                </a:solidFill>
              </a:rPr>
              <a:t>to </a:t>
            </a:r>
            <a:r>
              <a:rPr lang="en-US" sz="3200" b="1" dirty="0">
                <a:solidFill>
                  <a:schemeClr val="bg1"/>
                </a:solidFill>
              </a:rPr>
              <a:t>the word </a:t>
            </a:r>
            <a:r>
              <a:rPr lang="en-US" sz="3200" b="1" u="sng" dirty="0" smtClean="0">
                <a:solidFill>
                  <a:schemeClr val="bg1"/>
                </a:solidFill>
              </a:rPr>
              <a:t>glory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and </a:t>
            </a:r>
            <a:r>
              <a:rPr lang="en-US" sz="3200" b="1" u="sng" dirty="0" smtClean="0">
                <a:solidFill>
                  <a:schemeClr val="bg1"/>
                </a:solidFill>
              </a:rPr>
              <a:t>glorified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We also looked at how God intends for us to </a:t>
            </a:r>
            <a:r>
              <a:rPr lang="en-US" sz="3200" b="1" u="sng" dirty="0" smtClean="0">
                <a:solidFill>
                  <a:schemeClr val="bg1"/>
                </a:solidFill>
              </a:rPr>
              <a:t>glorify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and </a:t>
            </a:r>
            <a:r>
              <a:rPr lang="en-US" sz="3200" b="1" u="sng" dirty="0">
                <a:solidFill>
                  <a:schemeClr val="bg1"/>
                </a:solidFill>
              </a:rPr>
              <a:t>bring </a:t>
            </a:r>
            <a:r>
              <a:rPr lang="en-US" sz="3200" b="1" u="sng" dirty="0" smtClean="0">
                <a:solidFill>
                  <a:schemeClr val="bg1"/>
                </a:solidFill>
              </a:rPr>
              <a:t>glory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to Him in our daily walk </a:t>
            </a:r>
            <a:r>
              <a:rPr lang="en-US" sz="3200" b="1" dirty="0" smtClean="0">
                <a:solidFill>
                  <a:schemeClr val="bg1"/>
                </a:solidFill>
              </a:rPr>
              <a:t>from </a:t>
            </a:r>
            <a:r>
              <a:rPr lang="en-US" sz="3200" b="1" dirty="0">
                <a:solidFill>
                  <a:schemeClr val="bg1"/>
                </a:solidFill>
              </a:rPr>
              <a:t>the gospels, Acts, and Romans. </a:t>
            </a:r>
          </a:p>
        </p:txBody>
      </p:sp>
    </p:spTree>
    <p:extLst>
      <p:ext uri="{BB962C8B-B14F-4D97-AF65-F5344CB8AC3E}">
        <p14:creationId xmlns:p14="http://schemas.microsoft.com/office/powerpoint/2010/main" val="25792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35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 Will “Glorify”&amp; Bring “Glory” (part </a:t>
            </a:r>
            <a:r>
              <a:rPr lang="en-US" sz="3200" b="1" dirty="0" smtClean="0"/>
              <a:t>2)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1981200"/>
            <a:ext cx="8077199" cy="156966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Today </a:t>
            </a:r>
            <a:r>
              <a:rPr lang="en-US" sz="3200" b="1" dirty="0">
                <a:solidFill>
                  <a:schemeClr val="bg1"/>
                </a:solidFill>
              </a:rPr>
              <a:t>I would like to continue with other NT scriptures that talk about a Christian </a:t>
            </a:r>
            <a:r>
              <a:rPr lang="en-US" sz="3200" b="1" u="sng" dirty="0">
                <a:solidFill>
                  <a:schemeClr val="bg1"/>
                </a:solidFill>
              </a:rPr>
              <a:t>bringing glory</a:t>
            </a:r>
            <a:r>
              <a:rPr lang="en-US" sz="3200" b="1" dirty="0">
                <a:solidFill>
                  <a:schemeClr val="bg1"/>
                </a:solidFill>
              </a:rPr>
              <a:t> and </a:t>
            </a:r>
            <a:r>
              <a:rPr lang="en-US" sz="3200" b="1" u="sng" dirty="0">
                <a:solidFill>
                  <a:schemeClr val="bg1"/>
                </a:solidFill>
              </a:rPr>
              <a:t>glorifying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God in their daily lives.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98515"/>
            <a:ext cx="8077199" cy="3600986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Glorify and bring Glory to God in our daily lives: </a:t>
            </a:r>
            <a:r>
              <a:rPr lang="en-US" sz="2800" b="1" u="sng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Corinthians 6:20, 10:31, 11:7, </a:t>
            </a:r>
            <a:r>
              <a:rPr lang="en-US" sz="2800" b="1" dirty="0" smtClean="0">
                <a:solidFill>
                  <a:schemeClr val="bg1"/>
                </a:solidFill>
              </a:rPr>
              <a:t>15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 Corinthians 4:4-6, 15, 8:23, </a:t>
            </a:r>
            <a:r>
              <a:rPr lang="en-US" sz="2800" b="1" dirty="0" smtClean="0">
                <a:solidFill>
                  <a:schemeClr val="bg1"/>
                </a:solidFill>
              </a:rPr>
              <a:t>9:12-15, </a:t>
            </a:r>
            <a:r>
              <a:rPr lang="en-US" sz="2800" b="1" dirty="0">
                <a:solidFill>
                  <a:schemeClr val="bg1"/>
                </a:solidFill>
              </a:rPr>
              <a:t>10:17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Philippians 3:19 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98515"/>
            <a:ext cx="8077199" cy="2739211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Glorify and bring Glory to God in our daily lives: </a:t>
            </a:r>
            <a:r>
              <a:rPr lang="en-US" sz="2800" b="1" u="sng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 Thessalonians 1:11-12, 3:1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 </a:t>
            </a:r>
            <a:r>
              <a:rPr lang="en-US" sz="2800" b="1" dirty="0">
                <a:solidFill>
                  <a:schemeClr val="bg1"/>
                </a:solidFill>
              </a:rPr>
              <a:t>Timothy 4:18 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3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98515"/>
            <a:ext cx="8077199" cy="3600986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Glorify and bring Glory to God in our daily lives: </a:t>
            </a:r>
            <a:r>
              <a:rPr lang="en-US" sz="2800" b="1" u="sng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</a:t>
            </a:r>
            <a:r>
              <a:rPr lang="en-US" sz="2800" b="1" dirty="0" smtClean="0">
                <a:solidFill>
                  <a:schemeClr val="bg1"/>
                </a:solidFill>
              </a:rPr>
              <a:t>4:11-16</a:t>
            </a:r>
            <a:r>
              <a:rPr lang="en-US" sz="2800" b="1" dirty="0">
                <a:solidFill>
                  <a:schemeClr val="bg1"/>
                </a:solidFill>
              </a:rPr>
              <a:t>, 5:10-11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 </a:t>
            </a:r>
            <a:r>
              <a:rPr lang="en-US" sz="2800" b="1" dirty="0">
                <a:solidFill>
                  <a:schemeClr val="bg1"/>
                </a:solidFill>
              </a:rPr>
              <a:t>Peter 3:18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Revelation </a:t>
            </a:r>
            <a:r>
              <a:rPr lang="en-US" sz="2800" b="1" dirty="0">
                <a:solidFill>
                  <a:schemeClr val="bg1"/>
                </a:solidFill>
              </a:rPr>
              <a:t>19:1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8077200" cy="353943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Do </a:t>
            </a:r>
            <a:r>
              <a:rPr lang="en-US" sz="3200" b="1" dirty="0">
                <a:solidFill>
                  <a:schemeClr val="bg1"/>
                </a:solidFill>
              </a:rPr>
              <a:t>we glorify God when we have the opportunity?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How </a:t>
            </a:r>
            <a:r>
              <a:rPr lang="en-US" sz="3200" b="1" dirty="0">
                <a:solidFill>
                  <a:schemeClr val="bg1"/>
                </a:solidFill>
              </a:rPr>
              <a:t>about when He answers our prayers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How </a:t>
            </a:r>
            <a:r>
              <a:rPr lang="en-US" sz="3200" b="1" dirty="0">
                <a:solidFill>
                  <a:schemeClr val="bg1"/>
                </a:solidFill>
              </a:rPr>
              <a:t>about when we witness His glory all around us? 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8077200" cy="4031873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How about when we are blessed with the provisions of life?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How about when we think of all of our brethren who love and care for us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How about when we receive a raise or an award or a blessing? </a:t>
            </a:r>
          </a:p>
        </p:txBody>
      </p:sp>
    </p:spTree>
    <p:extLst>
      <p:ext uri="{BB962C8B-B14F-4D97-AF65-F5344CB8AC3E}">
        <p14:creationId xmlns:p14="http://schemas.microsoft.com/office/powerpoint/2010/main" val="20607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1676400"/>
            <a:ext cx="8077200" cy="304698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How about when we study God’s Word and see His glory contained within </a:t>
            </a:r>
            <a:r>
              <a:rPr lang="en-US" sz="3200" b="1" dirty="0" smtClean="0">
                <a:solidFill>
                  <a:schemeClr val="bg1"/>
                </a:solidFill>
              </a:rPr>
              <a:t>it?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How </a:t>
            </a:r>
            <a:r>
              <a:rPr lang="en-US" sz="3200" b="1" dirty="0">
                <a:solidFill>
                  <a:schemeClr val="bg1"/>
                </a:solidFill>
              </a:rPr>
              <a:t>about when we have a chance to shine the light </a:t>
            </a:r>
            <a:r>
              <a:rPr lang="en-US" sz="3200" b="1" dirty="0" smtClean="0">
                <a:solidFill>
                  <a:schemeClr val="bg1"/>
                </a:solidFill>
              </a:rPr>
              <a:t>and glory of </a:t>
            </a:r>
            <a:r>
              <a:rPr lang="en-US" sz="3200" b="1" dirty="0">
                <a:solidFill>
                  <a:schemeClr val="bg1"/>
                </a:solidFill>
              </a:rPr>
              <a:t>Jesus to those around us? </a:t>
            </a:r>
          </a:p>
        </p:txBody>
      </p:sp>
    </p:spTree>
    <p:extLst>
      <p:ext uri="{BB962C8B-B14F-4D97-AF65-F5344CB8AC3E}">
        <p14:creationId xmlns:p14="http://schemas.microsoft.com/office/powerpoint/2010/main" val="17049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497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</dc:creator>
  <cp:lastModifiedBy>Murray</cp:lastModifiedBy>
  <cp:revision>8</cp:revision>
  <dcterms:created xsi:type="dcterms:W3CDTF">2014-05-31T15:49:25Z</dcterms:created>
  <dcterms:modified xsi:type="dcterms:W3CDTF">2014-07-05T21:30:33Z</dcterms:modified>
</cp:coreProperties>
</file>