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2"/>
  </p:handoutMasterIdLst>
  <p:sldIdLst>
    <p:sldId id="256" r:id="rId2"/>
    <p:sldId id="260" r:id="rId3"/>
    <p:sldId id="257" r:id="rId4"/>
    <p:sldId id="261" r:id="rId5"/>
    <p:sldId id="258" r:id="rId6"/>
    <p:sldId id="262" r:id="rId7"/>
    <p:sldId id="264" r:id="rId8"/>
    <p:sldId id="265" r:id="rId9"/>
    <p:sldId id="259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78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2DB0E5-9358-4070-A153-3B37A49299BC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69F7B90-E45F-491A-9329-83744A911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10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21E8-9A5F-4F93-A018-53482027D41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5EF9-16D4-450F-9F0E-E0CE6E66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21E8-9A5F-4F93-A018-53482027D41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5EF9-16D4-450F-9F0E-E0CE6E66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9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21E8-9A5F-4F93-A018-53482027D41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5EF9-16D4-450F-9F0E-E0CE6E66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4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21E8-9A5F-4F93-A018-53482027D41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5EF9-16D4-450F-9F0E-E0CE6E66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7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21E8-9A5F-4F93-A018-53482027D41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5EF9-16D4-450F-9F0E-E0CE6E66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7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21E8-9A5F-4F93-A018-53482027D41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5EF9-16D4-450F-9F0E-E0CE6E66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28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21E8-9A5F-4F93-A018-53482027D41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5EF9-16D4-450F-9F0E-E0CE6E66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4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21E8-9A5F-4F93-A018-53482027D41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5EF9-16D4-450F-9F0E-E0CE6E66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4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21E8-9A5F-4F93-A018-53482027D41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5EF9-16D4-450F-9F0E-E0CE6E66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7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21E8-9A5F-4F93-A018-53482027D41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5EF9-16D4-450F-9F0E-E0CE6E66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5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21E8-9A5F-4F93-A018-53482027D41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5EF9-16D4-450F-9F0E-E0CE6E66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5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66000" t="55000" r="-1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121E8-9A5F-4F93-A018-53482027D41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25EF9-16D4-450F-9F0E-E0CE6E66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7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Bear Fruit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5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judged based on the fruit we bear!</a:t>
            </a:r>
          </a:p>
        </p:txBody>
      </p:sp>
    </p:spTree>
    <p:extLst>
      <p:ext uri="{BB962C8B-B14F-4D97-AF65-F5344CB8AC3E}">
        <p14:creationId xmlns:p14="http://schemas.microsoft.com/office/powerpoint/2010/main" val="3693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judged based on the fruit we bear!</a:t>
            </a:r>
          </a:p>
          <a:p>
            <a:pPr lvl="1"/>
            <a:r>
              <a:rPr lang="en-US" dirty="0" smtClean="0"/>
              <a:t>Luke 3:7-9</a:t>
            </a:r>
          </a:p>
          <a:p>
            <a:pPr marL="457200" lvl="1" indent="0">
              <a:buNone/>
            </a:pPr>
            <a:r>
              <a:rPr lang="en-US" dirty="0" smtClean="0"/>
              <a:t>“</a:t>
            </a:r>
            <a:r>
              <a:rPr lang="en-US" dirty="0"/>
              <a:t>Therefore every tree which does not bear good fruit is cut down and thrown into the fire.”</a:t>
            </a:r>
          </a:p>
        </p:txBody>
      </p:sp>
    </p:spTree>
    <p:extLst>
      <p:ext uri="{BB962C8B-B14F-4D97-AF65-F5344CB8AC3E}">
        <p14:creationId xmlns:p14="http://schemas.microsoft.com/office/powerpoint/2010/main" val="423087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bear good fruit?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9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bear good fruit?</a:t>
            </a:r>
          </a:p>
          <a:p>
            <a:pPr lvl="1"/>
            <a:r>
              <a:rPr lang="en-US" dirty="0" smtClean="0"/>
              <a:t>John 15:1-17</a:t>
            </a:r>
          </a:p>
          <a:p>
            <a:pPr marL="457200" lvl="1" indent="0">
              <a:buNone/>
            </a:pPr>
            <a:r>
              <a:rPr lang="en-US" dirty="0" smtClean="0"/>
              <a:t>“</a:t>
            </a:r>
            <a:r>
              <a:rPr lang="en-US" b="1" dirty="0"/>
              <a:t>Abide</a:t>
            </a:r>
            <a:r>
              <a:rPr lang="en-US" dirty="0"/>
              <a:t> in Me, and I in you. As the branch cannot bear fruit of itself, unless it </a:t>
            </a:r>
            <a:r>
              <a:rPr lang="en-US" b="1" dirty="0"/>
              <a:t>abides</a:t>
            </a:r>
            <a:r>
              <a:rPr lang="en-US" dirty="0"/>
              <a:t> in the vine, neither can you, unless you </a:t>
            </a:r>
            <a:r>
              <a:rPr lang="en-US" b="1" dirty="0"/>
              <a:t>abide</a:t>
            </a:r>
            <a:r>
              <a:rPr lang="en-US" dirty="0"/>
              <a:t> in Me</a:t>
            </a:r>
            <a:r>
              <a:rPr lang="en-US" dirty="0" smtClean="0"/>
              <a:t>.”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Abide : </a:t>
            </a:r>
            <a:r>
              <a:rPr lang="en-US" dirty="0"/>
              <a:t>to stay or live </a:t>
            </a:r>
            <a:r>
              <a:rPr lang="en-US" dirty="0" smtClean="0"/>
              <a:t>somewhere</a:t>
            </a:r>
          </a:p>
          <a:p>
            <a:pPr marL="457200" lvl="1" indent="0">
              <a:buNone/>
            </a:pPr>
            <a:r>
              <a:rPr lang="en-US" dirty="0" smtClean="0"/>
              <a:t>              to </a:t>
            </a:r>
            <a:r>
              <a:rPr lang="en-US" dirty="0"/>
              <a:t>remain or continue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772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bear good fruit?</a:t>
            </a:r>
          </a:p>
          <a:p>
            <a:pPr lvl="1"/>
            <a:r>
              <a:rPr lang="en-US" dirty="0" smtClean="0"/>
              <a:t>John 15:1-17</a:t>
            </a:r>
          </a:p>
          <a:p>
            <a:pPr marL="457200" lvl="1" indent="0">
              <a:buNone/>
            </a:pPr>
            <a:r>
              <a:rPr lang="en-US" dirty="0" smtClean="0"/>
              <a:t>“</a:t>
            </a:r>
            <a:r>
              <a:rPr lang="en-US" dirty="0"/>
              <a:t>He who abides in Me, and I in him, bears much fruit; for </a:t>
            </a:r>
            <a:r>
              <a:rPr lang="en-US" b="1" dirty="0"/>
              <a:t>without Me you can do nothing</a:t>
            </a:r>
            <a:r>
              <a:rPr lang="en-US" dirty="0" smtClean="0"/>
              <a:t>.”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Phil. 4:13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“I </a:t>
            </a:r>
            <a:r>
              <a:rPr lang="en-US" dirty="0"/>
              <a:t>can do </a:t>
            </a:r>
            <a:r>
              <a:rPr lang="en-US" b="1" dirty="0"/>
              <a:t>all</a:t>
            </a:r>
            <a:r>
              <a:rPr lang="en-US" dirty="0"/>
              <a:t> </a:t>
            </a:r>
            <a:r>
              <a:rPr lang="en-US" b="1" dirty="0"/>
              <a:t>things</a:t>
            </a:r>
            <a:r>
              <a:rPr lang="en-US" dirty="0"/>
              <a:t> </a:t>
            </a:r>
            <a:r>
              <a:rPr lang="en-US" b="1" dirty="0"/>
              <a:t>through</a:t>
            </a:r>
            <a:r>
              <a:rPr lang="en-US" dirty="0"/>
              <a:t> 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/>
              <a:t>Christ</a:t>
            </a:r>
            <a:r>
              <a:rPr lang="en-US" dirty="0"/>
              <a:t> who strengthens me</a:t>
            </a:r>
            <a:r>
              <a:rPr lang="en-US" dirty="0" smtClean="0"/>
              <a:t>.”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34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bear good fruit?</a:t>
            </a:r>
          </a:p>
          <a:p>
            <a:pPr lvl="1"/>
            <a:r>
              <a:rPr lang="en-US" dirty="0" smtClean="0"/>
              <a:t>John 15:1-17</a:t>
            </a:r>
          </a:p>
          <a:p>
            <a:pPr marL="457200" lvl="1" indent="0">
              <a:buNone/>
            </a:pPr>
            <a:r>
              <a:rPr lang="en-US" dirty="0" smtClean="0"/>
              <a:t>“If </a:t>
            </a:r>
            <a:r>
              <a:rPr lang="en-US" dirty="0"/>
              <a:t>you keep My </a:t>
            </a:r>
            <a:r>
              <a:rPr lang="en-US" b="1" dirty="0"/>
              <a:t>commandments</a:t>
            </a:r>
            <a:r>
              <a:rPr lang="en-US" dirty="0"/>
              <a:t>, you will abide in My love, just as I have kept My Father’s </a:t>
            </a:r>
            <a:r>
              <a:rPr lang="en-US" b="1" dirty="0"/>
              <a:t>commandments</a:t>
            </a:r>
            <a:r>
              <a:rPr lang="en-US" dirty="0"/>
              <a:t> and abide in His love</a:t>
            </a:r>
            <a:r>
              <a:rPr lang="en-US" dirty="0" smtClean="0"/>
              <a:t>.”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John 14:15</a:t>
            </a:r>
          </a:p>
          <a:p>
            <a:pPr marL="457200" lvl="1" indent="0">
              <a:buNone/>
            </a:pPr>
            <a:r>
              <a:rPr lang="en-US" dirty="0" smtClean="0"/>
              <a:t>“</a:t>
            </a:r>
            <a:r>
              <a:rPr lang="en-US" dirty="0"/>
              <a:t>If you love Me</a:t>
            </a:r>
            <a:r>
              <a:rPr lang="en-US" dirty="0" smtClean="0"/>
              <a:t>, keep</a:t>
            </a:r>
            <a:r>
              <a:rPr lang="en-US" dirty="0"/>
              <a:t> 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My</a:t>
            </a:r>
            <a:r>
              <a:rPr lang="en-US" dirty="0"/>
              <a:t> </a:t>
            </a:r>
            <a:r>
              <a:rPr lang="en-US" b="1" dirty="0"/>
              <a:t>commandments</a:t>
            </a:r>
            <a:r>
              <a:rPr lang="en-US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83198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bear good fruit?</a:t>
            </a:r>
          </a:p>
          <a:p>
            <a:pPr lvl="1"/>
            <a:r>
              <a:rPr lang="en-US" dirty="0" smtClean="0"/>
              <a:t>John 15:1-17</a:t>
            </a:r>
          </a:p>
          <a:p>
            <a:pPr marL="457200" lvl="1" indent="0">
              <a:buNone/>
            </a:pPr>
            <a:r>
              <a:rPr lang="en-US" dirty="0" smtClean="0"/>
              <a:t>“</a:t>
            </a:r>
            <a:r>
              <a:rPr lang="en-US" dirty="0"/>
              <a:t>This is My </a:t>
            </a:r>
            <a:r>
              <a:rPr lang="en-US" b="1" dirty="0"/>
              <a:t>commandment</a:t>
            </a:r>
            <a:r>
              <a:rPr lang="en-US" dirty="0"/>
              <a:t>, that you </a:t>
            </a:r>
            <a:r>
              <a:rPr lang="en-US" b="1" dirty="0"/>
              <a:t>love</a:t>
            </a:r>
            <a:r>
              <a:rPr lang="en-US" dirty="0"/>
              <a:t> one another as I have </a:t>
            </a:r>
            <a:r>
              <a:rPr lang="en-US" b="1" dirty="0"/>
              <a:t>loved</a:t>
            </a:r>
            <a:r>
              <a:rPr lang="en-US" dirty="0"/>
              <a:t> </a:t>
            </a:r>
            <a:r>
              <a:rPr lang="en-US" dirty="0" smtClean="0"/>
              <a:t>you.</a:t>
            </a:r>
            <a:r>
              <a:rPr lang="en-US" b="1" baseline="30000" dirty="0"/>
              <a:t> </a:t>
            </a:r>
            <a:r>
              <a:rPr lang="en-US" dirty="0" smtClean="0"/>
              <a:t>Greater </a:t>
            </a:r>
            <a:r>
              <a:rPr lang="en-US" b="1" dirty="0"/>
              <a:t>love</a:t>
            </a:r>
            <a:r>
              <a:rPr lang="en-US" dirty="0"/>
              <a:t> has no one than this, than to lay down one’s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life </a:t>
            </a:r>
            <a:r>
              <a:rPr lang="en-US" dirty="0"/>
              <a:t>for his friends. </a:t>
            </a:r>
            <a:r>
              <a:rPr lang="en-US" dirty="0" smtClean="0"/>
              <a:t>You </a:t>
            </a:r>
            <a:r>
              <a:rPr lang="en-US" dirty="0"/>
              <a:t>are My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friends </a:t>
            </a:r>
            <a:r>
              <a:rPr lang="en-US" dirty="0"/>
              <a:t>if you do whatever I 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/>
              <a:t>command</a:t>
            </a:r>
            <a:r>
              <a:rPr lang="en-US" dirty="0" smtClean="0"/>
              <a:t> </a:t>
            </a:r>
            <a:r>
              <a:rPr lang="en-US" dirty="0"/>
              <a:t>you. </a:t>
            </a:r>
            <a:r>
              <a:rPr lang="en-US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460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do I bear good fruit?</a:t>
            </a:r>
          </a:p>
          <a:p>
            <a:pPr lvl="1"/>
            <a:r>
              <a:rPr lang="en-US" dirty="0" smtClean="0"/>
              <a:t>John 15:1-17</a:t>
            </a:r>
          </a:p>
          <a:p>
            <a:pPr marL="457200" lvl="1" indent="0">
              <a:buNone/>
            </a:pPr>
            <a:r>
              <a:rPr lang="en-US" dirty="0" smtClean="0"/>
              <a:t>“</a:t>
            </a:r>
            <a:r>
              <a:rPr lang="en-US" dirty="0"/>
              <a:t>You did not choose Me, but I chose you and appointed you that you should </a:t>
            </a:r>
            <a:r>
              <a:rPr lang="en-US" b="1" dirty="0"/>
              <a:t>go</a:t>
            </a:r>
            <a:r>
              <a:rPr lang="en-US" dirty="0"/>
              <a:t> and </a:t>
            </a:r>
            <a:r>
              <a:rPr lang="en-US" b="1" dirty="0"/>
              <a:t>bear fruit</a:t>
            </a:r>
            <a:r>
              <a:rPr lang="en-US" dirty="0"/>
              <a:t>, and </a:t>
            </a:r>
            <a:r>
              <a:rPr lang="en-US" i="1" dirty="0"/>
              <a:t>that</a:t>
            </a:r>
            <a:r>
              <a:rPr lang="en-US" dirty="0"/>
              <a:t> your fruit should </a:t>
            </a:r>
            <a:r>
              <a:rPr lang="en-US" dirty="0" smtClean="0"/>
              <a:t>remain”</a:t>
            </a:r>
          </a:p>
          <a:p>
            <a:pPr marL="457200" lvl="1" indent="0">
              <a:buNone/>
            </a:pPr>
            <a:r>
              <a:rPr lang="en-US" dirty="0" smtClean="0"/>
              <a:t>Matthew 28:19 “</a:t>
            </a:r>
            <a:r>
              <a:rPr lang="en-US" b="1" dirty="0"/>
              <a:t>Go</a:t>
            </a:r>
            <a:r>
              <a:rPr lang="en-US" dirty="0"/>
              <a:t> </a:t>
            </a:r>
            <a:r>
              <a:rPr lang="en-US" dirty="0" smtClean="0"/>
              <a:t>therefore</a:t>
            </a:r>
            <a:r>
              <a:rPr lang="en-US" baseline="30000" dirty="0"/>
              <a:t> </a:t>
            </a:r>
            <a:r>
              <a:rPr lang="en-US" dirty="0" smtClean="0"/>
              <a:t>and </a:t>
            </a:r>
          </a:p>
          <a:p>
            <a:pPr marL="457200" lvl="1" indent="0">
              <a:buNone/>
            </a:pPr>
            <a:r>
              <a:rPr lang="en-US" b="1" dirty="0" smtClean="0"/>
              <a:t>make </a:t>
            </a:r>
            <a:r>
              <a:rPr lang="en-US" b="1" dirty="0"/>
              <a:t>disciples </a:t>
            </a:r>
            <a:r>
              <a:rPr lang="en-US" dirty="0"/>
              <a:t>of all the nations, 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/>
              <a:t>baptizing</a:t>
            </a:r>
            <a:r>
              <a:rPr lang="en-US" dirty="0" smtClean="0"/>
              <a:t> </a:t>
            </a:r>
            <a:r>
              <a:rPr lang="en-US" dirty="0"/>
              <a:t>them in the name of the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Father </a:t>
            </a:r>
            <a:r>
              <a:rPr lang="en-US" dirty="0"/>
              <a:t>and of the Son and of the Holy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Spirit</a:t>
            </a:r>
            <a:r>
              <a:rPr lang="en-US" dirty="0"/>
              <a:t>, </a:t>
            </a:r>
            <a:r>
              <a:rPr lang="en-US" b="1" baseline="30000" dirty="0"/>
              <a:t>20 </a:t>
            </a:r>
            <a:r>
              <a:rPr lang="en-US" b="1" dirty="0"/>
              <a:t>teaching</a:t>
            </a:r>
            <a:r>
              <a:rPr lang="en-US" dirty="0"/>
              <a:t> them to </a:t>
            </a:r>
            <a:r>
              <a:rPr lang="en-US" b="1" dirty="0"/>
              <a:t>observe</a:t>
            </a:r>
            <a:r>
              <a:rPr lang="en-US" dirty="0"/>
              <a:t> all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things </a:t>
            </a:r>
            <a:r>
              <a:rPr lang="en-US" dirty="0"/>
              <a:t>that I have </a:t>
            </a:r>
            <a:r>
              <a:rPr lang="en-US" b="1" dirty="0"/>
              <a:t>commanded</a:t>
            </a:r>
            <a:r>
              <a:rPr lang="en-US" dirty="0"/>
              <a:t> </a:t>
            </a:r>
            <a:r>
              <a:rPr lang="en-US" dirty="0" smtClean="0"/>
              <a:t>you”</a:t>
            </a:r>
          </a:p>
        </p:txBody>
      </p:sp>
    </p:spTree>
    <p:extLst>
      <p:ext uri="{BB962C8B-B14F-4D97-AF65-F5344CB8AC3E}">
        <p14:creationId xmlns:p14="http://schemas.microsoft.com/office/powerpoint/2010/main" val="347841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Consequences for those that do not bear good fruit</a:t>
            </a:r>
          </a:p>
          <a:p>
            <a:pPr marL="0" indent="0">
              <a:buNone/>
            </a:pPr>
            <a:r>
              <a:rPr lang="en-US" dirty="0" smtClean="0"/>
              <a:t>John 15:6 “</a:t>
            </a:r>
            <a:r>
              <a:rPr lang="en-US" dirty="0"/>
              <a:t>If anyone does not abide in Me, he is cast out as a branch and is withered; and they gather them and </a:t>
            </a:r>
            <a:r>
              <a:rPr lang="en-US" b="1" dirty="0"/>
              <a:t>throw </a:t>
            </a:r>
            <a:r>
              <a:rPr lang="en-US" b="1" i="1" dirty="0"/>
              <a:t>them</a:t>
            </a:r>
            <a:r>
              <a:rPr lang="en-US" b="1" dirty="0"/>
              <a:t> into the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fire</a:t>
            </a:r>
            <a:r>
              <a:rPr lang="en-US" b="1" dirty="0"/>
              <a:t>, and they are burned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47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Consequences for those that do not bear good fruit</a:t>
            </a:r>
          </a:p>
          <a:p>
            <a:pPr marL="0" indent="0">
              <a:buNone/>
            </a:pPr>
            <a:r>
              <a:rPr lang="en-US" dirty="0" smtClean="0"/>
              <a:t>Matthew 3:10 “</a:t>
            </a:r>
            <a:r>
              <a:rPr lang="en-US" dirty="0"/>
              <a:t>And even now the ax is laid to the root of the trees. Therefore every tree which </a:t>
            </a:r>
            <a:r>
              <a:rPr lang="en-US" b="1" dirty="0"/>
              <a:t>does not </a:t>
            </a:r>
            <a:r>
              <a:rPr lang="en-US" b="1" dirty="0" smtClean="0"/>
              <a:t>bear</a:t>
            </a:r>
            <a:r>
              <a:rPr lang="en-US" b="1" dirty="0"/>
              <a:t> good </a:t>
            </a:r>
            <a:r>
              <a:rPr lang="en-US" b="1" dirty="0" smtClean="0"/>
              <a:t>fruit </a:t>
            </a:r>
            <a:r>
              <a:rPr lang="en-US" dirty="0" smtClean="0"/>
              <a:t>is </a:t>
            </a:r>
            <a:r>
              <a:rPr lang="en-US" dirty="0"/>
              <a:t>cut down and </a:t>
            </a:r>
            <a:r>
              <a:rPr lang="en-US" b="1" dirty="0"/>
              <a:t>thrown into the fire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79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15:1-8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8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Consequences for those that do not bear good fruit</a:t>
            </a:r>
          </a:p>
          <a:p>
            <a:pPr marL="0" indent="0">
              <a:buNone/>
            </a:pPr>
            <a:r>
              <a:rPr lang="en-US" dirty="0" smtClean="0"/>
              <a:t>Matthew 7:19 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Every tree that does </a:t>
            </a:r>
            <a:r>
              <a:rPr lang="en-US" b="1" dirty="0"/>
              <a:t>not bear good fruit</a:t>
            </a:r>
            <a:r>
              <a:rPr lang="en-US" dirty="0"/>
              <a:t> is cut down and thrown into the </a:t>
            </a:r>
            <a:r>
              <a:rPr lang="en-US" b="1" dirty="0"/>
              <a:t>fire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2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15:1-8</a:t>
            </a:r>
          </a:p>
          <a:p>
            <a:pPr lvl="1"/>
            <a:r>
              <a:rPr lang="en-US" dirty="0" smtClean="0"/>
              <a:t>We must bear fruit!</a:t>
            </a:r>
          </a:p>
          <a:p>
            <a:pPr marL="457200" lvl="1" indent="0">
              <a:buNone/>
            </a:pPr>
            <a:r>
              <a:rPr lang="en-US" dirty="0" smtClean="0"/>
              <a:t>“</a:t>
            </a:r>
            <a:r>
              <a:rPr lang="en-US" dirty="0"/>
              <a:t>Every branch in Me that does not bear fruit He takes </a:t>
            </a:r>
            <a:r>
              <a:rPr lang="en-US" dirty="0" smtClean="0"/>
              <a:t>away”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6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15:1-8</a:t>
            </a:r>
          </a:p>
          <a:p>
            <a:pPr lvl="1"/>
            <a:r>
              <a:rPr lang="en-US" dirty="0" smtClean="0"/>
              <a:t>We must bear fruit!</a:t>
            </a:r>
          </a:p>
          <a:p>
            <a:pPr marL="457200" lvl="1" indent="0">
              <a:buNone/>
            </a:pPr>
            <a:r>
              <a:rPr lang="en-US" dirty="0" smtClean="0"/>
              <a:t>“</a:t>
            </a:r>
            <a:r>
              <a:rPr lang="en-US" dirty="0"/>
              <a:t>Every branch in Me that does not bear fruit He takes </a:t>
            </a:r>
            <a:r>
              <a:rPr lang="en-US" dirty="0" smtClean="0"/>
              <a:t>away”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BEARING FRUIT IS NOT A CHOICE </a:t>
            </a:r>
          </a:p>
          <a:p>
            <a:pPr marL="457200" lvl="1" indent="0">
              <a:buNone/>
            </a:pPr>
            <a:r>
              <a:rPr lang="en-US" dirty="0" smtClean="0"/>
              <a:t>IT IS A REQUIREMENT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8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Fruit should I bear?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4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Fruit should I bear?</a:t>
            </a:r>
          </a:p>
          <a:p>
            <a:pPr lvl="1"/>
            <a:r>
              <a:rPr lang="en-US" dirty="0" smtClean="0"/>
              <a:t>Luke 6:43-45</a:t>
            </a:r>
          </a:p>
          <a:p>
            <a:pPr marL="457200" lvl="1" indent="0">
              <a:buNone/>
            </a:pPr>
            <a:r>
              <a:rPr lang="en-US" dirty="0" smtClean="0"/>
              <a:t>“</a:t>
            </a:r>
            <a:r>
              <a:rPr lang="en-US" dirty="0"/>
              <a:t>For </a:t>
            </a:r>
            <a:r>
              <a:rPr lang="en-US" i="1" dirty="0"/>
              <a:t>men</a:t>
            </a:r>
            <a:r>
              <a:rPr lang="en-US" dirty="0"/>
              <a:t> do not gather figs from thorns, nor do they gather grapes from a bramble </a:t>
            </a:r>
            <a:r>
              <a:rPr lang="en-US" dirty="0" smtClean="0"/>
              <a:t>bush”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12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Fruit should I bear?</a:t>
            </a:r>
          </a:p>
          <a:p>
            <a:pPr lvl="1"/>
            <a:r>
              <a:rPr lang="en-US" dirty="0" smtClean="0"/>
              <a:t>Luke 6:43-45</a:t>
            </a:r>
          </a:p>
          <a:p>
            <a:pPr marL="457200" lvl="1" indent="0">
              <a:buNone/>
            </a:pPr>
            <a:r>
              <a:rPr lang="en-US" dirty="0" smtClean="0"/>
              <a:t>“</a:t>
            </a:r>
            <a:r>
              <a:rPr lang="en-US" dirty="0"/>
              <a:t>For </a:t>
            </a:r>
            <a:r>
              <a:rPr lang="en-US" i="1" dirty="0"/>
              <a:t>men</a:t>
            </a:r>
            <a:r>
              <a:rPr lang="en-US" dirty="0"/>
              <a:t> do not gather figs from thorns, nor do they gather grapes from a bramble </a:t>
            </a:r>
            <a:r>
              <a:rPr lang="en-US" dirty="0" smtClean="0"/>
              <a:t>bush”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Like begets like, so every tree or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branch </a:t>
            </a:r>
            <a:r>
              <a:rPr lang="en-US" dirty="0"/>
              <a:t>brings forth "after its kind."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Fig </a:t>
            </a:r>
            <a:r>
              <a:rPr lang="en-US" dirty="0"/>
              <a:t>trees are to bear figs.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Christians </a:t>
            </a:r>
            <a:r>
              <a:rPr lang="en-US" dirty="0"/>
              <a:t>therefore, ought to bring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forth </a:t>
            </a:r>
            <a:r>
              <a:rPr lang="en-US" dirty="0"/>
              <a:t>more Christians.</a:t>
            </a:r>
          </a:p>
        </p:txBody>
      </p:sp>
    </p:spTree>
    <p:extLst>
      <p:ext uri="{BB962C8B-B14F-4D97-AF65-F5344CB8AC3E}">
        <p14:creationId xmlns:p14="http://schemas.microsoft.com/office/powerpoint/2010/main" val="146265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judge others based on the fruit they bear</a:t>
            </a:r>
          </a:p>
        </p:txBody>
      </p:sp>
    </p:spTree>
    <p:extLst>
      <p:ext uri="{BB962C8B-B14F-4D97-AF65-F5344CB8AC3E}">
        <p14:creationId xmlns:p14="http://schemas.microsoft.com/office/powerpoint/2010/main" val="402644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judge others based on the fruit they bear</a:t>
            </a:r>
          </a:p>
          <a:p>
            <a:pPr lvl="1"/>
            <a:r>
              <a:rPr lang="en-US" dirty="0" smtClean="0"/>
              <a:t>Matthew 7:15-20</a:t>
            </a:r>
          </a:p>
          <a:p>
            <a:pPr marL="457200" lvl="1" indent="0">
              <a:buNone/>
            </a:pPr>
            <a:r>
              <a:rPr lang="en-US" dirty="0" smtClean="0"/>
              <a:t>“</a:t>
            </a:r>
            <a:r>
              <a:rPr lang="en-US" dirty="0"/>
              <a:t>You will know them by their fruits</a:t>
            </a:r>
            <a:r>
              <a:rPr lang="en-US" dirty="0" smtClean="0"/>
              <a:t>.”</a:t>
            </a:r>
          </a:p>
          <a:p>
            <a:pPr marL="457200" lvl="1" indent="0">
              <a:buNone/>
            </a:pPr>
            <a:r>
              <a:rPr lang="en-US" dirty="0" smtClean="0"/>
              <a:t>“</a:t>
            </a:r>
            <a:r>
              <a:rPr lang="en-US" dirty="0"/>
              <a:t>Therefore by their fruits you will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know </a:t>
            </a:r>
            <a:r>
              <a:rPr lang="en-US" dirty="0"/>
              <a:t>them</a:t>
            </a:r>
            <a:r>
              <a:rPr lang="en-US" dirty="0" smtClean="0"/>
              <a:t>.”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             Bear Good Fruit!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516</Words>
  <Application>Microsoft Office PowerPoint</Application>
  <PresentationFormat>On-screen Show (4:3)</PresentationFormat>
  <Paragraphs>100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Bear Fruit</vt:lpstr>
      <vt:lpstr>Bear Fruit</vt:lpstr>
      <vt:lpstr>Bear Fruit</vt:lpstr>
      <vt:lpstr>Bear Fruit</vt:lpstr>
      <vt:lpstr>Bear Fruit</vt:lpstr>
      <vt:lpstr>Bear Fruit</vt:lpstr>
      <vt:lpstr>Bear Fruit</vt:lpstr>
      <vt:lpstr>Bear Fruit</vt:lpstr>
      <vt:lpstr>Bear Fruit</vt:lpstr>
      <vt:lpstr>Bear Fruit</vt:lpstr>
      <vt:lpstr>Bear Fruit</vt:lpstr>
      <vt:lpstr>Bear Fruit</vt:lpstr>
      <vt:lpstr>Bear Fruit</vt:lpstr>
      <vt:lpstr>Bear Fruit</vt:lpstr>
      <vt:lpstr>Bear Fruit</vt:lpstr>
      <vt:lpstr>Bear Fruit</vt:lpstr>
      <vt:lpstr>Bear Fruit</vt:lpstr>
      <vt:lpstr>Bear Fruit</vt:lpstr>
      <vt:lpstr>Bear Fruit</vt:lpstr>
      <vt:lpstr>Bear Fruit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Bear Fruit</dc:title>
  <dc:creator>Oak Ridge Church of Christ</dc:creator>
  <cp:lastModifiedBy>Murray</cp:lastModifiedBy>
  <cp:revision>9</cp:revision>
  <cp:lastPrinted>2014-08-10T12:08:05Z</cp:lastPrinted>
  <dcterms:created xsi:type="dcterms:W3CDTF">2014-08-10T10:42:54Z</dcterms:created>
  <dcterms:modified xsi:type="dcterms:W3CDTF">2014-08-11T12:26:22Z</dcterms:modified>
</cp:coreProperties>
</file>